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8" r:id="rId1"/>
    <p:sldMasterId id="2147483669" r:id="rId2"/>
  </p:sldMasterIdLst>
  <p:notesMasterIdLst>
    <p:notesMasterId r:id="rId14"/>
  </p:notesMasterIdLst>
  <p:sldIdLst>
    <p:sldId id="256" r:id="rId3"/>
    <p:sldId id="257" r:id="rId4"/>
    <p:sldId id="258" r:id="rId5"/>
    <p:sldId id="259" r:id="rId6"/>
    <p:sldId id="260" r:id="rId7"/>
    <p:sldId id="261" r:id="rId8"/>
    <p:sldId id="262" r:id="rId9"/>
    <p:sldId id="263" r:id="rId10"/>
    <p:sldId id="264" r:id="rId11"/>
    <p:sldId id="265" r:id="rId12"/>
    <p:sldId id="266" r:id="rId13"/>
  </p:sldIdLst>
  <p:sldSz cx="9144000" cy="5143500" type="screen16x9"/>
  <p:notesSz cx="6858000" cy="9144000"/>
  <p:embeddedFontLst>
    <p:embeddedFont>
      <p:font typeface="Fredoka One" panose="02000000000000000000" pitchFamily="2" charset="0"/>
      <p:regular r:id="rId15"/>
    </p:embeddedFont>
    <p:embeddedFont>
      <p:font typeface="Nunito" pitchFamily="2"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5D618EA-36F6-4B14-88ED-3B5FFE294806}">
  <a:tblStyle styleId="{E5D618EA-36F6-4B14-88ED-3B5FFE29480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432" y="4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nk, Anne A" userId="bcb50a79-abd5-46a5-9ac3-dc13c8ffaac9" providerId="ADAL" clId="{46904132-EBD6-40E4-98C8-71DA5FA76FDF}"/>
    <pc:docChg chg="custSel modSld">
      <pc:chgData name="Monk, Anne A" userId="bcb50a79-abd5-46a5-9ac3-dc13c8ffaac9" providerId="ADAL" clId="{46904132-EBD6-40E4-98C8-71DA5FA76FDF}" dt="2025-06-03T23:43:14.106" v="362" actId="20577"/>
      <pc:docMkLst>
        <pc:docMk/>
      </pc:docMkLst>
      <pc:sldChg chg="delSp modSp mod">
        <pc:chgData name="Monk, Anne A" userId="bcb50a79-abd5-46a5-9ac3-dc13c8ffaac9" providerId="ADAL" clId="{46904132-EBD6-40E4-98C8-71DA5FA76FDF}" dt="2025-06-03T23:40:31.722" v="1" actId="478"/>
        <pc:sldMkLst>
          <pc:docMk/>
          <pc:sldMk cId="0" sldId="256"/>
        </pc:sldMkLst>
        <pc:spChg chg="del mod">
          <ac:chgData name="Monk, Anne A" userId="bcb50a79-abd5-46a5-9ac3-dc13c8ffaac9" providerId="ADAL" clId="{46904132-EBD6-40E4-98C8-71DA5FA76FDF}" dt="2025-06-03T23:40:31.722" v="1" actId="478"/>
          <ac:spMkLst>
            <pc:docMk/>
            <pc:sldMk cId="0" sldId="256"/>
            <ac:spMk id="100" creationId="{00000000-0000-0000-0000-000000000000}"/>
          </ac:spMkLst>
        </pc:spChg>
      </pc:sldChg>
      <pc:sldChg chg="delSp modSp mod">
        <pc:chgData name="Monk, Anne A" userId="bcb50a79-abd5-46a5-9ac3-dc13c8ffaac9" providerId="ADAL" clId="{46904132-EBD6-40E4-98C8-71DA5FA76FDF}" dt="2025-06-03T23:43:14.106" v="362" actId="20577"/>
        <pc:sldMkLst>
          <pc:docMk/>
          <pc:sldMk cId="0" sldId="257"/>
        </pc:sldMkLst>
        <pc:spChg chg="mod">
          <ac:chgData name="Monk, Anne A" userId="bcb50a79-abd5-46a5-9ac3-dc13c8ffaac9" providerId="ADAL" clId="{46904132-EBD6-40E4-98C8-71DA5FA76FDF}" dt="2025-06-03T23:43:14.106" v="362" actId="20577"/>
          <ac:spMkLst>
            <pc:docMk/>
            <pc:sldMk cId="0" sldId="257"/>
            <ac:spMk id="106" creationId="{00000000-0000-0000-0000-000000000000}"/>
          </ac:spMkLst>
        </pc:spChg>
        <pc:spChg chg="del">
          <ac:chgData name="Monk, Anne A" userId="bcb50a79-abd5-46a5-9ac3-dc13c8ffaac9" providerId="ADAL" clId="{46904132-EBD6-40E4-98C8-71DA5FA76FDF}" dt="2025-06-03T23:40:40.009" v="2" actId="478"/>
          <ac:spMkLst>
            <pc:docMk/>
            <pc:sldMk cId="0" sldId="257"/>
            <ac:spMk id="107" creationId="{00000000-0000-0000-0000-000000000000}"/>
          </ac:spMkLst>
        </pc:spChg>
        <pc:spChg chg="mod">
          <ac:chgData name="Monk, Anne A" userId="bcb50a79-abd5-46a5-9ac3-dc13c8ffaac9" providerId="ADAL" clId="{46904132-EBD6-40E4-98C8-71DA5FA76FDF}" dt="2025-06-03T23:41:25.353" v="150" actId="962"/>
          <ac:spMkLst>
            <pc:docMk/>
            <pc:sldMk cId="0" sldId="257"/>
            <ac:spMk id="112" creationId="{00000000-0000-0000-0000-000000000000}"/>
          </ac:spMkLst>
        </pc:spChg>
        <pc:spChg chg="mod">
          <ac:chgData name="Monk, Anne A" userId="bcb50a79-abd5-46a5-9ac3-dc13c8ffaac9" providerId="ADAL" clId="{46904132-EBD6-40E4-98C8-71DA5FA76FDF}" dt="2025-06-03T23:42:57.712" v="359" actId="962"/>
          <ac:spMkLst>
            <pc:docMk/>
            <pc:sldMk cId="0" sldId="257"/>
            <ac:spMk id="113" creationId="{00000000-0000-0000-0000-000000000000}"/>
          </ac:spMkLst>
        </pc:spChg>
        <pc:picChg chg="mod">
          <ac:chgData name="Monk, Anne A" userId="bcb50a79-abd5-46a5-9ac3-dc13c8ffaac9" providerId="ADAL" clId="{46904132-EBD6-40E4-98C8-71DA5FA76FDF}" dt="2025-06-03T23:41:03.596" v="80" actId="962"/>
          <ac:picMkLst>
            <pc:docMk/>
            <pc:sldMk cId="0" sldId="257"/>
            <ac:picMk id="109" creationId="{00000000-0000-0000-0000-000000000000}"/>
          </ac:picMkLst>
        </pc:picChg>
        <pc:picChg chg="mod">
          <ac:chgData name="Monk, Anne A" userId="bcb50a79-abd5-46a5-9ac3-dc13c8ffaac9" providerId="ADAL" clId="{46904132-EBD6-40E4-98C8-71DA5FA76FDF}" dt="2025-06-03T23:41:14.827" v="148" actId="962"/>
          <ac:picMkLst>
            <pc:docMk/>
            <pc:sldMk cId="0" sldId="257"/>
            <ac:picMk id="110" creationId="{00000000-0000-0000-0000-000000000000}"/>
          </ac:picMkLst>
        </pc:picChg>
        <pc:cxnChg chg="mod">
          <ac:chgData name="Monk, Anne A" userId="bcb50a79-abd5-46a5-9ac3-dc13c8ffaac9" providerId="ADAL" clId="{46904132-EBD6-40E4-98C8-71DA5FA76FDF}" dt="2025-06-03T23:41:21.415" v="149" actId="962"/>
          <ac:cxnSpMkLst>
            <pc:docMk/>
            <pc:sldMk cId="0" sldId="257"/>
            <ac:cxnSpMk id="111" creationId="{00000000-0000-0000-0000-000000000000}"/>
          </ac:cxnSpMkLst>
        </pc:cxnChg>
      </pc:sldChg>
      <pc:sldChg chg="delSp modSp mod">
        <pc:chgData name="Monk, Anne A" userId="bcb50a79-abd5-46a5-9ac3-dc13c8ffaac9" providerId="ADAL" clId="{46904132-EBD6-40E4-98C8-71DA5FA76FDF}" dt="2025-06-03T23:41:43" v="154" actId="962"/>
        <pc:sldMkLst>
          <pc:docMk/>
          <pc:sldMk cId="0" sldId="258"/>
        </pc:sldMkLst>
        <pc:spChg chg="del mod">
          <ac:chgData name="Monk, Anne A" userId="bcb50a79-abd5-46a5-9ac3-dc13c8ffaac9" providerId="ADAL" clId="{46904132-EBD6-40E4-98C8-71DA5FA76FDF}" dt="2025-06-03T23:41:37.321" v="153" actId="478"/>
          <ac:spMkLst>
            <pc:docMk/>
            <pc:sldMk cId="0" sldId="258"/>
            <ac:spMk id="119" creationId="{00000000-0000-0000-0000-000000000000}"/>
          </ac:spMkLst>
        </pc:spChg>
        <pc:spChg chg="mod">
          <ac:chgData name="Monk, Anne A" userId="bcb50a79-abd5-46a5-9ac3-dc13c8ffaac9" providerId="ADAL" clId="{46904132-EBD6-40E4-98C8-71DA5FA76FDF}" dt="2025-06-03T23:41:30.007" v="151" actId="1076"/>
          <ac:spMkLst>
            <pc:docMk/>
            <pc:sldMk cId="0" sldId="258"/>
            <ac:spMk id="120" creationId="{00000000-0000-0000-0000-000000000000}"/>
          </ac:spMkLst>
        </pc:spChg>
        <pc:spChg chg="mod">
          <ac:chgData name="Monk, Anne A" userId="bcb50a79-abd5-46a5-9ac3-dc13c8ffaac9" providerId="ADAL" clId="{46904132-EBD6-40E4-98C8-71DA5FA76FDF}" dt="2025-06-03T23:41:43" v="154" actId="962"/>
          <ac:spMkLst>
            <pc:docMk/>
            <pc:sldMk cId="0" sldId="258"/>
            <ac:spMk id="122" creationId="{00000000-0000-0000-0000-000000000000}"/>
          </ac:spMkLst>
        </pc:spChg>
      </pc:sldChg>
      <pc:sldChg chg="modSp mod">
        <pc:chgData name="Monk, Anne A" userId="bcb50a79-abd5-46a5-9ac3-dc13c8ffaac9" providerId="ADAL" clId="{46904132-EBD6-40E4-98C8-71DA5FA76FDF}" dt="2025-06-03T23:42:21.803" v="356" actId="962"/>
        <pc:sldMkLst>
          <pc:docMk/>
          <pc:sldMk cId="0" sldId="260"/>
        </pc:sldMkLst>
        <pc:picChg chg="mod">
          <ac:chgData name="Monk, Anne A" userId="bcb50a79-abd5-46a5-9ac3-dc13c8ffaac9" providerId="ADAL" clId="{46904132-EBD6-40E4-98C8-71DA5FA76FDF}" dt="2025-06-03T23:41:53.930" v="234" actId="962"/>
          <ac:picMkLst>
            <pc:docMk/>
            <pc:sldMk cId="0" sldId="260"/>
            <ac:picMk id="137" creationId="{00000000-0000-0000-0000-000000000000}"/>
          </ac:picMkLst>
        </pc:picChg>
        <pc:picChg chg="mod">
          <ac:chgData name="Monk, Anne A" userId="bcb50a79-abd5-46a5-9ac3-dc13c8ffaac9" providerId="ADAL" clId="{46904132-EBD6-40E4-98C8-71DA5FA76FDF}" dt="2025-06-03T23:42:06.218" v="272" actId="962"/>
          <ac:picMkLst>
            <pc:docMk/>
            <pc:sldMk cId="0" sldId="260"/>
            <ac:picMk id="138" creationId="{00000000-0000-0000-0000-000000000000}"/>
          </ac:picMkLst>
        </pc:picChg>
        <pc:picChg chg="mod">
          <ac:chgData name="Monk, Anne A" userId="bcb50a79-abd5-46a5-9ac3-dc13c8ffaac9" providerId="ADAL" clId="{46904132-EBD6-40E4-98C8-71DA5FA76FDF}" dt="2025-06-03T23:42:21.803" v="356" actId="962"/>
          <ac:picMkLst>
            <pc:docMk/>
            <pc:sldMk cId="0" sldId="260"/>
            <ac:picMk id="139" creationId="{00000000-0000-0000-0000-000000000000}"/>
          </ac:picMkLst>
        </pc:picChg>
      </pc:sldChg>
      <pc:sldChg chg="modSp mod">
        <pc:chgData name="Monk, Anne A" userId="bcb50a79-abd5-46a5-9ac3-dc13c8ffaac9" providerId="ADAL" clId="{46904132-EBD6-40E4-98C8-71DA5FA76FDF}" dt="2025-06-03T23:42:31.946" v="357" actId="13238"/>
        <pc:sldMkLst>
          <pc:docMk/>
          <pc:sldMk cId="0" sldId="265"/>
        </pc:sldMkLst>
        <pc:graphicFrameChg chg="modGraphic">
          <ac:chgData name="Monk, Anne A" userId="bcb50a79-abd5-46a5-9ac3-dc13c8ffaac9" providerId="ADAL" clId="{46904132-EBD6-40E4-98C8-71DA5FA76FDF}" dt="2025-06-03T23:42:31.946" v="357" actId="13238"/>
          <ac:graphicFrameMkLst>
            <pc:docMk/>
            <pc:sldMk cId="0" sldId="265"/>
            <ac:graphicFrameMk id="175" creationId="{00000000-0000-0000-0000-000000000000}"/>
          </ac:graphicFrameMkLst>
        </pc:graphicFrameChg>
      </pc:sldChg>
      <pc:sldChg chg="modSp mod">
        <pc:chgData name="Monk, Anne A" userId="bcb50a79-abd5-46a5-9ac3-dc13c8ffaac9" providerId="ADAL" clId="{46904132-EBD6-40E4-98C8-71DA5FA76FDF}" dt="2025-06-03T23:42:35.818" v="358" actId="13238"/>
        <pc:sldMkLst>
          <pc:docMk/>
          <pc:sldMk cId="0" sldId="266"/>
        </pc:sldMkLst>
        <pc:graphicFrameChg chg="modGraphic">
          <ac:chgData name="Monk, Anne A" userId="bcb50a79-abd5-46a5-9ac3-dc13c8ffaac9" providerId="ADAL" clId="{46904132-EBD6-40E4-98C8-71DA5FA76FDF}" dt="2025-06-03T23:42:35.818" v="358" actId="13238"/>
          <ac:graphicFrameMkLst>
            <pc:docMk/>
            <pc:sldMk cId="0" sldId="266"/>
            <ac:graphicFrameMk id="182" creationId="{00000000-0000-0000-0000-000000000000}"/>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b6eb8dad16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b6eb8dad16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e125ab6c8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e125ab6c8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Experiment: Show students how the burner uses fuel (from the can), air (from the surroundings), and heat (from the spark) to create fire. In the boiler room, fuel (from oil), air (from the surroundings), and heat (from a small fire) work together to create a large fire. Chemical energy from the fuel is transferred to heat energy. Connect back to the boiler room.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b6eb8eda97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b6eb8eda97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View Exit Ticket for answers!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e28d4e5a9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e28d4e5a9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b6eb8dad16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b6eb8dad16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Examples could be: I was hungry, so I ate, It was hot out, so I wore shorts, etc.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b6eb8dad16_0_117: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b6eb8dad16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Topic: Weather Cause: It rained outside; Effect: I wore my raincoat; The purpose of this slide is to get students used to the format of their graphic organizer.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b6ee2ec8ec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b6ee2ec8ec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Fuel is something that gives energy. Examples of fuel could be oil in a car or food in our bodies.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b6ee2ec8ec_0_21: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b6ee2ec8ec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b6eb8eda97_0_1: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b6eb8eda97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Examples of causes &amp; effects could be: if you combine fuel, air, and heat, then a fire will start &amp; since California was oil rich, Hercules was created to take oil as fuel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de12096a5d_0_5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de12096a5d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Examples of chemical energy in our everyday lives: using oil in a car, eating food to do work</a:t>
            </a:r>
            <a:endParaRPr/>
          </a:p>
          <a:p>
            <a:pPr marL="0" lvl="0" indent="0" algn="l" rtl="0">
              <a:spcBef>
                <a:spcPts val="0"/>
              </a:spcBef>
              <a:spcAft>
                <a:spcPts val="0"/>
              </a:spcAft>
              <a:buNone/>
            </a:pPr>
            <a:r>
              <a:rPr lang="en"/>
              <a:t>Examples of heat energy in our everyday lives: turning on the heater, using a toaster oven</a:t>
            </a:r>
            <a:endParaRPr/>
          </a:p>
          <a:p>
            <a:pPr marL="0" lvl="0" indent="0" algn="l" rtl="0">
              <a:spcBef>
                <a:spcPts val="0"/>
              </a:spcBef>
              <a:spcAft>
                <a:spcPts val="0"/>
              </a:spcAft>
              <a:buNone/>
            </a:pPr>
            <a:r>
              <a:rPr lang="en"/>
              <a:t>Examples of mechanical energy in our everyday lives: a car moving, our bodies moving</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de12096a5d_0_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de12096a5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Other energy transfers: plugging in a fan to convert electrical energy into movement (mechanical) energy, turning on the radio to convert electrical energy into sound energy</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54"/>
        <p:cNvGrpSpPr/>
        <p:nvPr/>
      </p:nvGrpSpPr>
      <p:grpSpPr>
        <a:xfrm>
          <a:off x="0" y="0"/>
          <a:ext cx="0" cy="0"/>
          <a:chOff x="0" y="0"/>
          <a:chExt cx="0" cy="0"/>
        </a:xfrm>
      </p:grpSpPr>
      <p:sp>
        <p:nvSpPr>
          <p:cNvPr id="55" name="Google Shape;55;p14"/>
          <p:cNvSpPr txBox="1">
            <a:spLocks noGrp="1"/>
          </p:cNvSpPr>
          <p:nvPr>
            <p:ph type="ctrTitle"/>
          </p:nvPr>
        </p:nvSpPr>
        <p:spPr>
          <a:xfrm>
            <a:off x="3363425" y="1991825"/>
            <a:ext cx="5334600" cy="1159800"/>
          </a:xfrm>
          <a:prstGeom prst="rect">
            <a:avLst/>
          </a:prstGeom>
        </p:spPr>
        <p:txBody>
          <a:bodyPr spcFirstLastPara="1" wrap="square" lIns="0" tIns="0" rIns="0" bIns="0" anchor="ctr" anchorCtr="0">
            <a:noAutofit/>
          </a:bodyPr>
          <a:lstStyle>
            <a:lvl1pPr lvl="0" rtl="0">
              <a:spcBef>
                <a:spcPts val="0"/>
              </a:spcBef>
              <a:spcAft>
                <a:spcPts val="0"/>
              </a:spcAft>
              <a:buSzPts val="6000"/>
              <a:buNone/>
              <a:defRPr sz="6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endParaRPr/>
          </a:p>
        </p:txBody>
      </p:sp>
      <p:pic>
        <p:nvPicPr>
          <p:cNvPr id="56" name="Google Shape;56;p14"/>
          <p:cNvPicPr preferRelativeResize="0"/>
          <p:nvPr/>
        </p:nvPicPr>
        <p:blipFill rotWithShape="1">
          <a:blip r:embed="rId2">
            <a:alphaModFix/>
          </a:blip>
          <a:srcRect l="14524" r="-515"/>
          <a:stretch/>
        </p:blipFill>
        <p:spPr>
          <a:xfrm>
            <a:off x="0" y="645375"/>
            <a:ext cx="3087949" cy="3852751"/>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57"/>
        <p:cNvGrpSpPr/>
        <p:nvPr/>
      </p:nvGrpSpPr>
      <p:grpSpPr>
        <a:xfrm>
          <a:off x="0" y="0"/>
          <a:ext cx="0" cy="0"/>
          <a:chOff x="0" y="0"/>
          <a:chExt cx="0" cy="0"/>
        </a:xfrm>
      </p:grpSpPr>
      <p:sp>
        <p:nvSpPr>
          <p:cNvPr id="58" name="Google Shape;58;p15"/>
          <p:cNvSpPr txBox="1">
            <a:spLocks noGrp="1"/>
          </p:cNvSpPr>
          <p:nvPr>
            <p:ph type="ctrTitle"/>
          </p:nvPr>
        </p:nvSpPr>
        <p:spPr>
          <a:xfrm>
            <a:off x="3363425" y="1529498"/>
            <a:ext cx="5334600" cy="1227000"/>
          </a:xfrm>
          <a:prstGeom prst="rect">
            <a:avLst/>
          </a:prstGeom>
        </p:spPr>
        <p:txBody>
          <a:bodyPr spcFirstLastPara="1" wrap="square" lIns="0" tIns="0" rIns="0" bIns="0" anchor="b" anchorCtr="0">
            <a:noAutofit/>
          </a:bodyPr>
          <a:lstStyle>
            <a:lvl1pPr lvl="0" rtl="0">
              <a:spcBef>
                <a:spcPts val="0"/>
              </a:spcBef>
              <a:spcAft>
                <a:spcPts val="0"/>
              </a:spcAft>
              <a:buSzPts val="4400"/>
              <a:buNone/>
              <a:defRPr sz="4400"/>
            </a:lvl1pPr>
            <a:lvl2pPr lvl="1" rtl="0">
              <a:spcBef>
                <a:spcPts val="0"/>
              </a:spcBef>
              <a:spcAft>
                <a:spcPts val="0"/>
              </a:spcAft>
              <a:buSzPts val="4400"/>
              <a:buNone/>
              <a:defRPr sz="4400"/>
            </a:lvl2pPr>
            <a:lvl3pPr lvl="2" rtl="0">
              <a:spcBef>
                <a:spcPts val="0"/>
              </a:spcBef>
              <a:spcAft>
                <a:spcPts val="0"/>
              </a:spcAft>
              <a:buSzPts val="4400"/>
              <a:buNone/>
              <a:defRPr sz="4400"/>
            </a:lvl3pPr>
            <a:lvl4pPr lvl="3" rtl="0">
              <a:spcBef>
                <a:spcPts val="0"/>
              </a:spcBef>
              <a:spcAft>
                <a:spcPts val="0"/>
              </a:spcAft>
              <a:buSzPts val="4400"/>
              <a:buNone/>
              <a:defRPr sz="4400"/>
            </a:lvl4pPr>
            <a:lvl5pPr lvl="4" rtl="0">
              <a:spcBef>
                <a:spcPts val="0"/>
              </a:spcBef>
              <a:spcAft>
                <a:spcPts val="0"/>
              </a:spcAft>
              <a:buSzPts val="4400"/>
              <a:buNone/>
              <a:defRPr sz="4400"/>
            </a:lvl5pPr>
            <a:lvl6pPr lvl="5" rtl="0">
              <a:spcBef>
                <a:spcPts val="0"/>
              </a:spcBef>
              <a:spcAft>
                <a:spcPts val="0"/>
              </a:spcAft>
              <a:buSzPts val="4400"/>
              <a:buNone/>
              <a:defRPr sz="4400"/>
            </a:lvl6pPr>
            <a:lvl7pPr lvl="6" rtl="0">
              <a:spcBef>
                <a:spcPts val="0"/>
              </a:spcBef>
              <a:spcAft>
                <a:spcPts val="0"/>
              </a:spcAft>
              <a:buSzPts val="4400"/>
              <a:buNone/>
              <a:defRPr sz="4400"/>
            </a:lvl7pPr>
            <a:lvl8pPr lvl="7" rtl="0">
              <a:spcBef>
                <a:spcPts val="0"/>
              </a:spcBef>
              <a:spcAft>
                <a:spcPts val="0"/>
              </a:spcAft>
              <a:buSzPts val="4400"/>
              <a:buNone/>
              <a:defRPr sz="4400"/>
            </a:lvl8pPr>
            <a:lvl9pPr lvl="8" rtl="0">
              <a:spcBef>
                <a:spcPts val="0"/>
              </a:spcBef>
              <a:spcAft>
                <a:spcPts val="0"/>
              </a:spcAft>
              <a:buSzPts val="4400"/>
              <a:buNone/>
              <a:defRPr sz="4400"/>
            </a:lvl9pPr>
          </a:lstStyle>
          <a:p>
            <a:endParaRPr/>
          </a:p>
        </p:txBody>
      </p:sp>
      <p:sp>
        <p:nvSpPr>
          <p:cNvPr id="59" name="Google Shape;59;p15"/>
          <p:cNvSpPr txBox="1">
            <a:spLocks noGrp="1"/>
          </p:cNvSpPr>
          <p:nvPr>
            <p:ph type="subTitle" idx="1"/>
          </p:nvPr>
        </p:nvSpPr>
        <p:spPr>
          <a:xfrm>
            <a:off x="3363425" y="2805597"/>
            <a:ext cx="5334600" cy="303300"/>
          </a:xfrm>
          <a:prstGeom prst="rect">
            <a:avLst/>
          </a:prstGeom>
        </p:spPr>
        <p:txBody>
          <a:bodyPr spcFirstLastPara="1" wrap="square" lIns="0" tIns="0" rIns="0" bIns="0" anchor="t" anchorCtr="0">
            <a:noAutofit/>
          </a:bodyPr>
          <a:lstStyle>
            <a:lvl1pPr lvl="0" rtl="0">
              <a:spcBef>
                <a:spcPts val="0"/>
              </a:spcBef>
              <a:spcAft>
                <a:spcPts val="0"/>
              </a:spcAft>
              <a:buClr>
                <a:schemeClr val="accent5"/>
              </a:buClr>
              <a:buSzPts val="1800"/>
              <a:buNone/>
              <a:defRPr>
                <a:solidFill>
                  <a:schemeClr val="accent5"/>
                </a:solidFill>
              </a:defRPr>
            </a:lvl1pPr>
            <a:lvl2pPr lvl="1" rtl="0">
              <a:spcBef>
                <a:spcPts val="800"/>
              </a:spcBef>
              <a:spcAft>
                <a:spcPts val="0"/>
              </a:spcAft>
              <a:buClr>
                <a:schemeClr val="accent5"/>
              </a:buClr>
              <a:buSzPts val="3000"/>
              <a:buNone/>
              <a:defRPr sz="3000">
                <a:solidFill>
                  <a:schemeClr val="accent5"/>
                </a:solidFill>
              </a:defRPr>
            </a:lvl2pPr>
            <a:lvl3pPr lvl="2" rtl="0">
              <a:spcBef>
                <a:spcPts val="800"/>
              </a:spcBef>
              <a:spcAft>
                <a:spcPts val="0"/>
              </a:spcAft>
              <a:buClr>
                <a:schemeClr val="accent5"/>
              </a:buClr>
              <a:buSzPts val="3000"/>
              <a:buNone/>
              <a:defRPr sz="3000">
                <a:solidFill>
                  <a:schemeClr val="accent5"/>
                </a:solidFill>
              </a:defRPr>
            </a:lvl3pPr>
            <a:lvl4pPr lvl="3" rtl="0">
              <a:spcBef>
                <a:spcPts val="800"/>
              </a:spcBef>
              <a:spcAft>
                <a:spcPts val="0"/>
              </a:spcAft>
              <a:buClr>
                <a:schemeClr val="accent5"/>
              </a:buClr>
              <a:buSzPts val="3000"/>
              <a:buNone/>
              <a:defRPr sz="3000">
                <a:solidFill>
                  <a:schemeClr val="accent5"/>
                </a:solidFill>
              </a:defRPr>
            </a:lvl4pPr>
            <a:lvl5pPr lvl="4" rtl="0">
              <a:spcBef>
                <a:spcPts val="800"/>
              </a:spcBef>
              <a:spcAft>
                <a:spcPts val="0"/>
              </a:spcAft>
              <a:buClr>
                <a:schemeClr val="accent5"/>
              </a:buClr>
              <a:buSzPts val="3000"/>
              <a:buNone/>
              <a:defRPr sz="3000">
                <a:solidFill>
                  <a:schemeClr val="accent5"/>
                </a:solidFill>
              </a:defRPr>
            </a:lvl5pPr>
            <a:lvl6pPr lvl="5" rtl="0">
              <a:spcBef>
                <a:spcPts val="800"/>
              </a:spcBef>
              <a:spcAft>
                <a:spcPts val="0"/>
              </a:spcAft>
              <a:buClr>
                <a:schemeClr val="accent5"/>
              </a:buClr>
              <a:buSzPts val="3000"/>
              <a:buNone/>
              <a:defRPr sz="3000">
                <a:solidFill>
                  <a:schemeClr val="accent5"/>
                </a:solidFill>
              </a:defRPr>
            </a:lvl6pPr>
            <a:lvl7pPr lvl="6" rtl="0">
              <a:spcBef>
                <a:spcPts val="800"/>
              </a:spcBef>
              <a:spcAft>
                <a:spcPts val="0"/>
              </a:spcAft>
              <a:buClr>
                <a:schemeClr val="accent5"/>
              </a:buClr>
              <a:buSzPts val="3000"/>
              <a:buNone/>
              <a:defRPr sz="3000">
                <a:solidFill>
                  <a:schemeClr val="accent5"/>
                </a:solidFill>
              </a:defRPr>
            </a:lvl7pPr>
            <a:lvl8pPr lvl="7" rtl="0">
              <a:spcBef>
                <a:spcPts val="800"/>
              </a:spcBef>
              <a:spcAft>
                <a:spcPts val="0"/>
              </a:spcAft>
              <a:buClr>
                <a:schemeClr val="accent5"/>
              </a:buClr>
              <a:buSzPts val="3000"/>
              <a:buNone/>
              <a:defRPr sz="3000">
                <a:solidFill>
                  <a:schemeClr val="accent5"/>
                </a:solidFill>
              </a:defRPr>
            </a:lvl8pPr>
            <a:lvl9pPr lvl="8" rtl="0">
              <a:spcBef>
                <a:spcPts val="800"/>
              </a:spcBef>
              <a:spcAft>
                <a:spcPts val="800"/>
              </a:spcAft>
              <a:buClr>
                <a:schemeClr val="accent5"/>
              </a:buClr>
              <a:buSzPts val="3000"/>
              <a:buNone/>
              <a:defRPr sz="3000">
                <a:solidFill>
                  <a:schemeClr val="accent5"/>
                </a:solidFill>
              </a:defRPr>
            </a:lvl9pPr>
          </a:lstStyle>
          <a:p>
            <a:endParaRPr/>
          </a:p>
        </p:txBody>
      </p:sp>
      <p:pic>
        <p:nvPicPr>
          <p:cNvPr id="60" name="Google Shape;60;p15"/>
          <p:cNvPicPr preferRelativeResize="0"/>
          <p:nvPr/>
        </p:nvPicPr>
        <p:blipFill rotWithShape="1">
          <a:blip r:embed="rId2">
            <a:alphaModFix/>
          </a:blip>
          <a:srcRect l="5944"/>
          <a:stretch/>
        </p:blipFill>
        <p:spPr>
          <a:xfrm>
            <a:off x="0" y="758976"/>
            <a:ext cx="3263074" cy="3625548"/>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61"/>
        <p:cNvGrpSpPr/>
        <p:nvPr/>
      </p:nvGrpSpPr>
      <p:grpSpPr>
        <a:xfrm>
          <a:off x="0" y="0"/>
          <a:ext cx="0" cy="0"/>
          <a:chOff x="0" y="0"/>
          <a:chExt cx="0" cy="0"/>
        </a:xfrm>
      </p:grpSpPr>
      <p:pic>
        <p:nvPicPr>
          <p:cNvPr id="62" name="Google Shape;62;p16"/>
          <p:cNvPicPr preferRelativeResize="0"/>
          <p:nvPr/>
        </p:nvPicPr>
        <p:blipFill>
          <a:blip r:embed="rId2">
            <a:alphaModFix/>
          </a:blip>
          <a:stretch>
            <a:fillRect/>
          </a:stretch>
        </p:blipFill>
        <p:spPr>
          <a:xfrm>
            <a:off x="179175" y="884675"/>
            <a:ext cx="4197548" cy="4258776"/>
          </a:xfrm>
          <a:prstGeom prst="rect">
            <a:avLst/>
          </a:prstGeom>
          <a:noFill/>
          <a:ln>
            <a:noFill/>
          </a:ln>
        </p:spPr>
      </p:pic>
      <p:sp>
        <p:nvSpPr>
          <p:cNvPr id="63" name="Google Shape;63;p16"/>
          <p:cNvSpPr txBox="1">
            <a:spLocks noGrp="1"/>
          </p:cNvSpPr>
          <p:nvPr>
            <p:ph type="body" idx="1"/>
          </p:nvPr>
        </p:nvSpPr>
        <p:spPr>
          <a:xfrm>
            <a:off x="4536625" y="1314775"/>
            <a:ext cx="3857100" cy="2797200"/>
          </a:xfrm>
          <a:prstGeom prst="rect">
            <a:avLst/>
          </a:prstGeom>
        </p:spPr>
        <p:txBody>
          <a:bodyPr spcFirstLastPara="1" wrap="square" lIns="0" tIns="0" rIns="0" bIns="0" anchor="t" anchorCtr="0">
            <a:noAutofit/>
          </a:bodyPr>
          <a:lstStyle>
            <a:lvl1pPr marL="457200" lvl="0" indent="-393700" rtl="0">
              <a:spcBef>
                <a:spcPts val="0"/>
              </a:spcBef>
              <a:spcAft>
                <a:spcPts val="0"/>
              </a:spcAft>
              <a:buClr>
                <a:schemeClr val="accent4"/>
              </a:buClr>
              <a:buSzPts val="2600"/>
              <a:buChar char="●"/>
              <a:defRPr sz="2600" i="1">
                <a:solidFill>
                  <a:schemeClr val="accent4"/>
                </a:solidFill>
              </a:defRPr>
            </a:lvl1pPr>
            <a:lvl2pPr marL="914400" lvl="1" indent="-393700" rtl="0">
              <a:spcBef>
                <a:spcPts val="800"/>
              </a:spcBef>
              <a:spcAft>
                <a:spcPts val="0"/>
              </a:spcAft>
              <a:buClr>
                <a:schemeClr val="accent4"/>
              </a:buClr>
              <a:buSzPts val="2600"/>
              <a:buChar char="○"/>
              <a:defRPr sz="2600" i="1">
                <a:solidFill>
                  <a:schemeClr val="accent4"/>
                </a:solidFill>
              </a:defRPr>
            </a:lvl2pPr>
            <a:lvl3pPr marL="1371600" lvl="2" indent="-393700" rtl="0">
              <a:spcBef>
                <a:spcPts val="800"/>
              </a:spcBef>
              <a:spcAft>
                <a:spcPts val="0"/>
              </a:spcAft>
              <a:buClr>
                <a:schemeClr val="accent4"/>
              </a:buClr>
              <a:buSzPts val="2600"/>
              <a:buChar char="■"/>
              <a:defRPr sz="2600" i="1">
                <a:solidFill>
                  <a:schemeClr val="accent4"/>
                </a:solidFill>
              </a:defRPr>
            </a:lvl3pPr>
            <a:lvl4pPr marL="1828800" lvl="3" indent="-393700" rtl="0">
              <a:spcBef>
                <a:spcPts val="800"/>
              </a:spcBef>
              <a:spcAft>
                <a:spcPts val="0"/>
              </a:spcAft>
              <a:buClr>
                <a:schemeClr val="accent4"/>
              </a:buClr>
              <a:buSzPts val="2600"/>
              <a:buChar char="●"/>
              <a:defRPr sz="2600" i="1">
                <a:solidFill>
                  <a:schemeClr val="accent4"/>
                </a:solidFill>
              </a:defRPr>
            </a:lvl4pPr>
            <a:lvl5pPr marL="2286000" lvl="4" indent="-393700" rtl="0">
              <a:spcBef>
                <a:spcPts val="800"/>
              </a:spcBef>
              <a:spcAft>
                <a:spcPts val="0"/>
              </a:spcAft>
              <a:buClr>
                <a:schemeClr val="accent4"/>
              </a:buClr>
              <a:buSzPts val="2600"/>
              <a:buChar char="○"/>
              <a:defRPr sz="2600" i="1">
                <a:solidFill>
                  <a:schemeClr val="accent4"/>
                </a:solidFill>
              </a:defRPr>
            </a:lvl5pPr>
            <a:lvl6pPr marL="2743200" lvl="5" indent="-393700" rtl="0">
              <a:spcBef>
                <a:spcPts val="800"/>
              </a:spcBef>
              <a:spcAft>
                <a:spcPts val="0"/>
              </a:spcAft>
              <a:buClr>
                <a:schemeClr val="accent4"/>
              </a:buClr>
              <a:buSzPts val="2600"/>
              <a:buChar char="■"/>
              <a:defRPr sz="2600" i="1">
                <a:solidFill>
                  <a:schemeClr val="accent4"/>
                </a:solidFill>
              </a:defRPr>
            </a:lvl6pPr>
            <a:lvl7pPr marL="3200400" lvl="6" indent="-393700" rtl="0">
              <a:spcBef>
                <a:spcPts val="800"/>
              </a:spcBef>
              <a:spcAft>
                <a:spcPts val="0"/>
              </a:spcAft>
              <a:buClr>
                <a:schemeClr val="accent4"/>
              </a:buClr>
              <a:buSzPts val="2600"/>
              <a:buChar char="●"/>
              <a:defRPr sz="2600" i="1">
                <a:solidFill>
                  <a:schemeClr val="accent4"/>
                </a:solidFill>
              </a:defRPr>
            </a:lvl7pPr>
            <a:lvl8pPr marL="3657600" lvl="7" indent="-393700" rtl="0">
              <a:spcBef>
                <a:spcPts val="800"/>
              </a:spcBef>
              <a:spcAft>
                <a:spcPts val="0"/>
              </a:spcAft>
              <a:buClr>
                <a:schemeClr val="accent4"/>
              </a:buClr>
              <a:buSzPts val="2600"/>
              <a:buChar char="○"/>
              <a:defRPr sz="2600" i="1">
                <a:solidFill>
                  <a:schemeClr val="accent4"/>
                </a:solidFill>
              </a:defRPr>
            </a:lvl8pPr>
            <a:lvl9pPr marL="4114800" lvl="8" indent="-393700" rtl="0">
              <a:spcBef>
                <a:spcPts val="800"/>
              </a:spcBef>
              <a:spcAft>
                <a:spcPts val="800"/>
              </a:spcAft>
              <a:buClr>
                <a:schemeClr val="accent4"/>
              </a:buClr>
              <a:buSzPts val="2600"/>
              <a:buChar char="■"/>
              <a:defRPr sz="2600" i="1">
                <a:solidFill>
                  <a:schemeClr val="accent4"/>
                </a:solidFill>
              </a:defRPr>
            </a:lvl9pPr>
          </a:lstStyle>
          <a:p>
            <a:endParaRPr/>
          </a:p>
        </p:txBody>
      </p:sp>
      <p:sp>
        <p:nvSpPr>
          <p:cNvPr id="64" name="Google Shape;64;p16"/>
          <p:cNvSpPr txBox="1"/>
          <p:nvPr/>
        </p:nvSpPr>
        <p:spPr>
          <a:xfrm>
            <a:off x="3381070" y="1002876"/>
            <a:ext cx="1502400" cy="501900"/>
          </a:xfrm>
          <a:prstGeom prst="rect">
            <a:avLst/>
          </a:prstGeom>
          <a:noFill/>
          <a:ln>
            <a:noFill/>
          </a:ln>
          <a:effectLst>
            <a:outerShdw blurRad="85725" dist="9525" dir="5400000" algn="bl" rotWithShape="0">
              <a:srgbClr val="1F006E">
                <a:alpha val="40000"/>
              </a:srgbClr>
            </a:outerShdw>
          </a:effectLst>
        </p:spPr>
        <p:txBody>
          <a:bodyPr spcFirstLastPara="1" wrap="square" lIns="0" tIns="0" rIns="0" bIns="0" anchor="t" anchorCtr="0">
            <a:noAutofit/>
          </a:bodyPr>
          <a:lstStyle/>
          <a:p>
            <a:pPr marL="0" lvl="0" indent="0" algn="ctr" rtl="0">
              <a:spcBef>
                <a:spcPts val="0"/>
              </a:spcBef>
              <a:spcAft>
                <a:spcPts val="0"/>
              </a:spcAft>
              <a:buNone/>
            </a:pPr>
            <a:r>
              <a:rPr lang="en" sz="7200">
                <a:solidFill>
                  <a:schemeClr val="lt1"/>
                </a:solidFill>
                <a:latin typeface="Fredoka One"/>
                <a:ea typeface="Fredoka One"/>
                <a:cs typeface="Fredoka One"/>
                <a:sym typeface="Fredoka One"/>
              </a:rPr>
              <a:t>“</a:t>
            </a:r>
            <a:endParaRPr sz="7200">
              <a:solidFill>
                <a:schemeClr val="lt1"/>
              </a:solidFill>
              <a:latin typeface="Fredoka One"/>
              <a:ea typeface="Fredoka One"/>
              <a:cs typeface="Fredoka One"/>
              <a:sym typeface="Fredoka One"/>
            </a:endParaRPr>
          </a:p>
        </p:txBody>
      </p:sp>
      <p:sp>
        <p:nvSpPr>
          <p:cNvPr id="65" name="Google Shape;65;p16"/>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66"/>
        <p:cNvGrpSpPr/>
        <p:nvPr/>
      </p:nvGrpSpPr>
      <p:grpSpPr>
        <a:xfrm>
          <a:off x="0" y="0"/>
          <a:ext cx="0" cy="0"/>
          <a:chOff x="0" y="0"/>
          <a:chExt cx="0" cy="0"/>
        </a:xfrm>
      </p:grpSpPr>
      <p:sp>
        <p:nvSpPr>
          <p:cNvPr id="67" name="Google Shape;67;p17"/>
          <p:cNvSpPr txBox="1">
            <a:spLocks noGrp="1"/>
          </p:cNvSpPr>
          <p:nvPr>
            <p:ph type="title"/>
          </p:nvPr>
        </p:nvSpPr>
        <p:spPr>
          <a:xfrm>
            <a:off x="3363425" y="1345638"/>
            <a:ext cx="5334600" cy="692700"/>
          </a:xfrm>
          <a:prstGeom prst="rect">
            <a:avLst/>
          </a:prstGeom>
        </p:spPr>
        <p:txBody>
          <a:bodyPr spcFirstLastPara="1" wrap="square" lIns="0" tIns="0" rIns="0" bIns="0" anchor="b" anchorCtr="0">
            <a:noAutofit/>
          </a:bodyPr>
          <a:lstStyle>
            <a:lvl1pPr lvl="0" rtl="0">
              <a:spcBef>
                <a:spcPts val="0"/>
              </a:spcBef>
              <a:spcAft>
                <a:spcPts val="0"/>
              </a:spcAft>
              <a:buSzPts val="4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a:endParaRPr/>
          </a:p>
        </p:txBody>
      </p:sp>
      <p:sp>
        <p:nvSpPr>
          <p:cNvPr id="68" name="Google Shape;68;p17"/>
          <p:cNvSpPr txBox="1">
            <a:spLocks noGrp="1"/>
          </p:cNvSpPr>
          <p:nvPr>
            <p:ph type="body" idx="1"/>
          </p:nvPr>
        </p:nvSpPr>
        <p:spPr>
          <a:xfrm>
            <a:off x="3363425" y="2236050"/>
            <a:ext cx="5334600" cy="18936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a:lvl1pPr>
            <a:lvl2pPr marL="914400" lvl="1" indent="-342900" rtl="0">
              <a:spcBef>
                <a:spcPts val="800"/>
              </a:spcBef>
              <a:spcAft>
                <a:spcPts val="0"/>
              </a:spcAft>
              <a:buSzPts val="1800"/>
              <a:buChar char="○"/>
              <a:defRPr/>
            </a:lvl2pPr>
            <a:lvl3pPr marL="1371600" lvl="2" indent="-342900" rtl="0">
              <a:spcBef>
                <a:spcPts val="800"/>
              </a:spcBef>
              <a:spcAft>
                <a:spcPts val="0"/>
              </a:spcAft>
              <a:buSzPts val="1800"/>
              <a:buChar char="■"/>
              <a:defRPr/>
            </a:lvl3pPr>
            <a:lvl4pPr marL="1828800" lvl="3" indent="-342900" rtl="0">
              <a:spcBef>
                <a:spcPts val="800"/>
              </a:spcBef>
              <a:spcAft>
                <a:spcPts val="0"/>
              </a:spcAft>
              <a:buSzPts val="1800"/>
              <a:buChar char="●"/>
              <a:defRPr/>
            </a:lvl4pPr>
            <a:lvl5pPr marL="2286000" lvl="4" indent="-342900" rtl="0">
              <a:spcBef>
                <a:spcPts val="800"/>
              </a:spcBef>
              <a:spcAft>
                <a:spcPts val="0"/>
              </a:spcAft>
              <a:buSzPts val="1800"/>
              <a:buChar char="○"/>
              <a:defRPr/>
            </a:lvl5pPr>
            <a:lvl6pPr marL="2743200" lvl="5" indent="-342900" rtl="0">
              <a:spcBef>
                <a:spcPts val="800"/>
              </a:spcBef>
              <a:spcAft>
                <a:spcPts val="0"/>
              </a:spcAft>
              <a:buSzPts val="1800"/>
              <a:buChar char="■"/>
              <a:defRPr/>
            </a:lvl6pPr>
            <a:lvl7pPr marL="3200400" lvl="6" indent="-342900" rtl="0">
              <a:spcBef>
                <a:spcPts val="800"/>
              </a:spcBef>
              <a:spcAft>
                <a:spcPts val="0"/>
              </a:spcAft>
              <a:buSzPts val="1800"/>
              <a:buChar char="●"/>
              <a:defRPr/>
            </a:lvl7pPr>
            <a:lvl8pPr marL="3657600" lvl="7" indent="-342900" rtl="0">
              <a:spcBef>
                <a:spcPts val="800"/>
              </a:spcBef>
              <a:spcAft>
                <a:spcPts val="0"/>
              </a:spcAft>
              <a:buSzPts val="1800"/>
              <a:buChar char="○"/>
              <a:defRPr/>
            </a:lvl8pPr>
            <a:lvl9pPr marL="4114800" lvl="8" indent="-342900" rtl="0">
              <a:spcBef>
                <a:spcPts val="800"/>
              </a:spcBef>
              <a:spcAft>
                <a:spcPts val="800"/>
              </a:spcAft>
              <a:buSzPts val="1800"/>
              <a:buChar char="■"/>
              <a:defRPr/>
            </a:lvl9pPr>
          </a:lstStyle>
          <a:p>
            <a:endParaRPr/>
          </a:p>
        </p:txBody>
      </p:sp>
      <p:sp>
        <p:nvSpPr>
          <p:cNvPr id="69" name="Google Shape;69;p17"/>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70" name="Google Shape;70;p17"/>
          <p:cNvPicPr preferRelativeResize="0"/>
          <p:nvPr/>
        </p:nvPicPr>
        <p:blipFill rotWithShape="1">
          <a:blip r:embed="rId2">
            <a:alphaModFix/>
          </a:blip>
          <a:srcRect l="4607"/>
          <a:stretch/>
        </p:blipFill>
        <p:spPr>
          <a:xfrm>
            <a:off x="0" y="781850"/>
            <a:ext cx="3152199" cy="35798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71"/>
        <p:cNvGrpSpPr/>
        <p:nvPr/>
      </p:nvGrpSpPr>
      <p:grpSpPr>
        <a:xfrm>
          <a:off x="0" y="0"/>
          <a:ext cx="0" cy="0"/>
          <a:chOff x="0" y="0"/>
          <a:chExt cx="0" cy="0"/>
        </a:xfrm>
      </p:grpSpPr>
      <p:sp>
        <p:nvSpPr>
          <p:cNvPr id="72" name="Google Shape;72;p18"/>
          <p:cNvSpPr txBox="1">
            <a:spLocks noGrp="1"/>
          </p:cNvSpPr>
          <p:nvPr>
            <p:ph type="title"/>
          </p:nvPr>
        </p:nvSpPr>
        <p:spPr>
          <a:xfrm>
            <a:off x="3363425" y="1345638"/>
            <a:ext cx="5334600" cy="692700"/>
          </a:xfrm>
          <a:prstGeom prst="rect">
            <a:avLst/>
          </a:prstGeom>
        </p:spPr>
        <p:txBody>
          <a:bodyPr spcFirstLastPara="1" wrap="square" lIns="0" tIns="0" rIns="0" bIns="0" anchor="b" anchorCtr="0">
            <a:noAutofit/>
          </a:bodyPr>
          <a:lstStyle>
            <a:lvl1pPr lvl="0" rtl="0">
              <a:spcBef>
                <a:spcPts val="0"/>
              </a:spcBef>
              <a:spcAft>
                <a:spcPts val="0"/>
              </a:spcAft>
              <a:buSzPts val="4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a:endParaRPr/>
          </a:p>
        </p:txBody>
      </p:sp>
      <p:sp>
        <p:nvSpPr>
          <p:cNvPr id="73" name="Google Shape;73;p18"/>
          <p:cNvSpPr txBox="1">
            <a:spLocks noGrp="1"/>
          </p:cNvSpPr>
          <p:nvPr>
            <p:ph type="body" idx="1"/>
          </p:nvPr>
        </p:nvSpPr>
        <p:spPr>
          <a:xfrm>
            <a:off x="3363425" y="2236050"/>
            <a:ext cx="2492400" cy="18936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
              <a:defRPr sz="1600"/>
            </a:lvl1pPr>
            <a:lvl2pPr marL="914400" lvl="1" indent="-330200" rtl="0">
              <a:spcBef>
                <a:spcPts val="800"/>
              </a:spcBef>
              <a:spcAft>
                <a:spcPts val="0"/>
              </a:spcAft>
              <a:buSzPts val="1600"/>
              <a:buChar char="○"/>
              <a:defRPr sz="1600"/>
            </a:lvl2pPr>
            <a:lvl3pPr marL="1371600" lvl="2" indent="-330200" rtl="0">
              <a:spcBef>
                <a:spcPts val="800"/>
              </a:spcBef>
              <a:spcAft>
                <a:spcPts val="0"/>
              </a:spcAft>
              <a:buSzPts val="1600"/>
              <a:buChar char="■"/>
              <a:defRPr sz="1600"/>
            </a:lvl3pPr>
            <a:lvl4pPr marL="1828800" lvl="3" indent="-330200" rtl="0">
              <a:spcBef>
                <a:spcPts val="800"/>
              </a:spcBef>
              <a:spcAft>
                <a:spcPts val="0"/>
              </a:spcAft>
              <a:buSzPts val="1600"/>
              <a:buChar char="●"/>
              <a:defRPr sz="1600"/>
            </a:lvl4pPr>
            <a:lvl5pPr marL="2286000" lvl="4" indent="-330200" rtl="0">
              <a:spcBef>
                <a:spcPts val="800"/>
              </a:spcBef>
              <a:spcAft>
                <a:spcPts val="0"/>
              </a:spcAft>
              <a:buSzPts val="1600"/>
              <a:buChar char="○"/>
              <a:defRPr sz="1600"/>
            </a:lvl5pPr>
            <a:lvl6pPr marL="2743200" lvl="5" indent="-330200" rtl="0">
              <a:spcBef>
                <a:spcPts val="800"/>
              </a:spcBef>
              <a:spcAft>
                <a:spcPts val="0"/>
              </a:spcAft>
              <a:buSzPts val="1600"/>
              <a:buChar char="■"/>
              <a:defRPr sz="1600"/>
            </a:lvl6pPr>
            <a:lvl7pPr marL="3200400" lvl="6" indent="-330200" rtl="0">
              <a:spcBef>
                <a:spcPts val="800"/>
              </a:spcBef>
              <a:spcAft>
                <a:spcPts val="0"/>
              </a:spcAft>
              <a:buSzPts val="1600"/>
              <a:buChar char="●"/>
              <a:defRPr sz="1600"/>
            </a:lvl7pPr>
            <a:lvl8pPr marL="3657600" lvl="7" indent="-330200" rtl="0">
              <a:spcBef>
                <a:spcPts val="800"/>
              </a:spcBef>
              <a:spcAft>
                <a:spcPts val="0"/>
              </a:spcAft>
              <a:buSzPts val="1600"/>
              <a:buChar char="○"/>
              <a:defRPr sz="1600"/>
            </a:lvl8pPr>
            <a:lvl9pPr marL="4114800" lvl="8" indent="-330200" rtl="0">
              <a:spcBef>
                <a:spcPts val="800"/>
              </a:spcBef>
              <a:spcAft>
                <a:spcPts val="800"/>
              </a:spcAft>
              <a:buSzPts val="1600"/>
              <a:buChar char="■"/>
              <a:defRPr sz="1600"/>
            </a:lvl9pPr>
          </a:lstStyle>
          <a:p>
            <a:endParaRPr/>
          </a:p>
        </p:txBody>
      </p:sp>
      <p:sp>
        <p:nvSpPr>
          <p:cNvPr id="74" name="Google Shape;74;p18"/>
          <p:cNvSpPr txBox="1">
            <a:spLocks noGrp="1"/>
          </p:cNvSpPr>
          <p:nvPr>
            <p:ph type="body" idx="2"/>
          </p:nvPr>
        </p:nvSpPr>
        <p:spPr>
          <a:xfrm>
            <a:off x="6205504" y="2236050"/>
            <a:ext cx="2492400" cy="18936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
              <a:defRPr sz="1600"/>
            </a:lvl1pPr>
            <a:lvl2pPr marL="914400" lvl="1" indent="-330200" rtl="0">
              <a:spcBef>
                <a:spcPts val="800"/>
              </a:spcBef>
              <a:spcAft>
                <a:spcPts val="0"/>
              </a:spcAft>
              <a:buSzPts val="1600"/>
              <a:buChar char="○"/>
              <a:defRPr sz="1600"/>
            </a:lvl2pPr>
            <a:lvl3pPr marL="1371600" lvl="2" indent="-330200" rtl="0">
              <a:spcBef>
                <a:spcPts val="800"/>
              </a:spcBef>
              <a:spcAft>
                <a:spcPts val="0"/>
              </a:spcAft>
              <a:buSzPts val="1600"/>
              <a:buChar char="■"/>
              <a:defRPr sz="1600"/>
            </a:lvl3pPr>
            <a:lvl4pPr marL="1828800" lvl="3" indent="-330200" rtl="0">
              <a:spcBef>
                <a:spcPts val="800"/>
              </a:spcBef>
              <a:spcAft>
                <a:spcPts val="0"/>
              </a:spcAft>
              <a:buSzPts val="1600"/>
              <a:buChar char="●"/>
              <a:defRPr sz="1600"/>
            </a:lvl4pPr>
            <a:lvl5pPr marL="2286000" lvl="4" indent="-330200" rtl="0">
              <a:spcBef>
                <a:spcPts val="800"/>
              </a:spcBef>
              <a:spcAft>
                <a:spcPts val="0"/>
              </a:spcAft>
              <a:buSzPts val="1600"/>
              <a:buChar char="○"/>
              <a:defRPr sz="1600"/>
            </a:lvl5pPr>
            <a:lvl6pPr marL="2743200" lvl="5" indent="-330200" rtl="0">
              <a:spcBef>
                <a:spcPts val="800"/>
              </a:spcBef>
              <a:spcAft>
                <a:spcPts val="0"/>
              </a:spcAft>
              <a:buSzPts val="1600"/>
              <a:buChar char="■"/>
              <a:defRPr sz="1600"/>
            </a:lvl6pPr>
            <a:lvl7pPr marL="3200400" lvl="6" indent="-330200" rtl="0">
              <a:spcBef>
                <a:spcPts val="800"/>
              </a:spcBef>
              <a:spcAft>
                <a:spcPts val="0"/>
              </a:spcAft>
              <a:buSzPts val="1600"/>
              <a:buChar char="●"/>
              <a:defRPr sz="1600"/>
            </a:lvl7pPr>
            <a:lvl8pPr marL="3657600" lvl="7" indent="-330200" rtl="0">
              <a:spcBef>
                <a:spcPts val="800"/>
              </a:spcBef>
              <a:spcAft>
                <a:spcPts val="0"/>
              </a:spcAft>
              <a:buSzPts val="1600"/>
              <a:buChar char="○"/>
              <a:defRPr sz="1600"/>
            </a:lvl8pPr>
            <a:lvl9pPr marL="4114800" lvl="8" indent="-330200" rtl="0">
              <a:spcBef>
                <a:spcPts val="800"/>
              </a:spcBef>
              <a:spcAft>
                <a:spcPts val="800"/>
              </a:spcAft>
              <a:buSzPts val="1600"/>
              <a:buChar char="■"/>
              <a:defRPr sz="1600"/>
            </a:lvl9pPr>
          </a:lstStyle>
          <a:p>
            <a:endParaRPr/>
          </a:p>
        </p:txBody>
      </p:sp>
      <p:sp>
        <p:nvSpPr>
          <p:cNvPr id="75" name="Google Shape;75;p18"/>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76" name="Google Shape;76;p18"/>
          <p:cNvPicPr preferRelativeResize="0"/>
          <p:nvPr/>
        </p:nvPicPr>
        <p:blipFill>
          <a:blip r:embed="rId2">
            <a:alphaModFix/>
          </a:blip>
          <a:stretch>
            <a:fillRect/>
          </a:stretch>
        </p:blipFill>
        <p:spPr>
          <a:xfrm>
            <a:off x="293075" y="702987"/>
            <a:ext cx="2849300" cy="3737527"/>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77"/>
        <p:cNvGrpSpPr/>
        <p:nvPr/>
      </p:nvGrpSpPr>
      <p:grpSpPr>
        <a:xfrm>
          <a:off x="0" y="0"/>
          <a:ext cx="0" cy="0"/>
          <a:chOff x="0" y="0"/>
          <a:chExt cx="0" cy="0"/>
        </a:xfrm>
      </p:grpSpPr>
      <p:sp>
        <p:nvSpPr>
          <p:cNvPr id="78" name="Google Shape;78;p19"/>
          <p:cNvSpPr txBox="1">
            <a:spLocks noGrp="1"/>
          </p:cNvSpPr>
          <p:nvPr>
            <p:ph type="title"/>
          </p:nvPr>
        </p:nvSpPr>
        <p:spPr>
          <a:xfrm>
            <a:off x="3363425" y="1345638"/>
            <a:ext cx="5334600" cy="692700"/>
          </a:xfrm>
          <a:prstGeom prst="rect">
            <a:avLst/>
          </a:prstGeom>
        </p:spPr>
        <p:txBody>
          <a:bodyPr spcFirstLastPara="1" wrap="square" lIns="0" tIns="0" rIns="0" bIns="0" anchor="b" anchorCtr="0">
            <a:noAutofit/>
          </a:bodyPr>
          <a:lstStyle>
            <a:lvl1pPr lvl="0" rtl="0">
              <a:spcBef>
                <a:spcPts val="0"/>
              </a:spcBef>
              <a:spcAft>
                <a:spcPts val="0"/>
              </a:spcAft>
              <a:buSzPts val="4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a:endParaRPr/>
          </a:p>
        </p:txBody>
      </p:sp>
      <p:sp>
        <p:nvSpPr>
          <p:cNvPr id="79" name="Google Shape;79;p19"/>
          <p:cNvSpPr txBox="1">
            <a:spLocks noGrp="1"/>
          </p:cNvSpPr>
          <p:nvPr>
            <p:ph type="body" idx="1"/>
          </p:nvPr>
        </p:nvSpPr>
        <p:spPr>
          <a:xfrm>
            <a:off x="3363425" y="2236050"/>
            <a:ext cx="1662000" cy="1893600"/>
          </a:xfrm>
          <a:prstGeom prst="rect">
            <a:avLst/>
          </a:prstGeom>
        </p:spPr>
        <p:txBody>
          <a:bodyPr spcFirstLastPara="1" wrap="square" lIns="0" tIns="0" rIns="0" bIns="0" anchor="t" anchorCtr="0">
            <a:noAutofit/>
          </a:bodyPr>
          <a:lstStyle>
            <a:lvl1pPr marL="457200" lvl="0" indent="-317500" rtl="0">
              <a:spcBef>
                <a:spcPts val="0"/>
              </a:spcBef>
              <a:spcAft>
                <a:spcPts val="0"/>
              </a:spcAft>
              <a:buSzPts val="1400"/>
              <a:buChar char="●"/>
              <a:defRPr sz="1400"/>
            </a:lvl1pPr>
            <a:lvl2pPr marL="914400" lvl="1" indent="-317500" rtl="0">
              <a:spcBef>
                <a:spcPts val="800"/>
              </a:spcBef>
              <a:spcAft>
                <a:spcPts val="0"/>
              </a:spcAft>
              <a:buSzPts val="1400"/>
              <a:buChar char="○"/>
              <a:defRPr sz="1400"/>
            </a:lvl2pPr>
            <a:lvl3pPr marL="1371600" lvl="2" indent="-317500" rtl="0">
              <a:spcBef>
                <a:spcPts val="800"/>
              </a:spcBef>
              <a:spcAft>
                <a:spcPts val="0"/>
              </a:spcAft>
              <a:buSzPts val="1400"/>
              <a:buChar char="■"/>
              <a:defRPr sz="1400"/>
            </a:lvl3pPr>
            <a:lvl4pPr marL="1828800" lvl="3" indent="-317500" rtl="0">
              <a:spcBef>
                <a:spcPts val="800"/>
              </a:spcBef>
              <a:spcAft>
                <a:spcPts val="0"/>
              </a:spcAft>
              <a:buSzPts val="1400"/>
              <a:buChar char="●"/>
              <a:defRPr sz="1400"/>
            </a:lvl4pPr>
            <a:lvl5pPr marL="2286000" lvl="4" indent="-317500" rtl="0">
              <a:spcBef>
                <a:spcPts val="800"/>
              </a:spcBef>
              <a:spcAft>
                <a:spcPts val="0"/>
              </a:spcAft>
              <a:buSzPts val="1400"/>
              <a:buChar char="○"/>
              <a:defRPr sz="1400"/>
            </a:lvl5pPr>
            <a:lvl6pPr marL="2743200" lvl="5" indent="-317500" rtl="0">
              <a:spcBef>
                <a:spcPts val="800"/>
              </a:spcBef>
              <a:spcAft>
                <a:spcPts val="0"/>
              </a:spcAft>
              <a:buSzPts val="1400"/>
              <a:buChar char="■"/>
              <a:defRPr sz="1400"/>
            </a:lvl6pPr>
            <a:lvl7pPr marL="3200400" lvl="6" indent="-317500" rtl="0">
              <a:spcBef>
                <a:spcPts val="800"/>
              </a:spcBef>
              <a:spcAft>
                <a:spcPts val="0"/>
              </a:spcAft>
              <a:buSzPts val="1400"/>
              <a:buChar char="●"/>
              <a:defRPr sz="1400"/>
            </a:lvl7pPr>
            <a:lvl8pPr marL="3657600" lvl="7" indent="-317500" rtl="0">
              <a:spcBef>
                <a:spcPts val="800"/>
              </a:spcBef>
              <a:spcAft>
                <a:spcPts val="0"/>
              </a:spcAft>
              <a:buSzPts val="1400"/>
              <a:buChar char="○"/>
              <a:defRPr sz="1400"/>
            </a:lvl8pPr>
            <a:lvl9pPr marL="4114800" lvl="8" indent="-317500" rtl="0">
              <a:spcBef>
                <a:spcPts val="800"/>
              </a:spcBef>
              <a:spcAft>
                <a:spcPts val="800"/>
              </a:spcAft>
              <a:buSzPts val="1400"/>
              <a:buChar char="■"/>
              <a:defRPr sz="1400"/>
            </a:lvl9pPr>
          </a:lstStyle>
          <a:p>
            <a:endParaRPr/>
          </a:p>
        </p:txBody>
      </p:sp>
      <p:sp>
        <p:nvSpPr>
          <p:cNvPr id="80" name="Google Shape;80;p19"/>
          <p:cNvSpPr txBox="1">
            <a:spLocks noGrp="1"/>
          </p:cNvSpPr>
          <p:nvPr>
            <p:ph type="body" idx="2"/>
          </p:nvPr>
        </p:nvSpPr>
        <p:spPr>
          <a:xfrm>
            <a:off x="5199751" y="2236050"/>
            <a:ext cx="1662000" cy="1893600"/>
          </a:xfrm>
          <a:prstGeom prst="rect">
            <a:avLst/>
          </a:prstGeom>
        </p:spPr>
        <p:txBody>
          <a:bodyPr spcFirstLastPara="1" wrap="square" lIns="0" tIns="0" rIns="0" bIns="0" anchor="t" anchorCtr="0">
            <a:noAutofit/>
          </a:bodyPr>
          <a:lstStyle>
            <a:lvl1pPr marL="457200" lvl="0" indent="-317500" rtl="0">
              <a:spcBef>
                <a:spcPts val="0"/>
              </a:spcBef>
              <a:spcAft>
                <a:spcPts val="0"/>
              </a:spcAft>
              <a:buSzPts val="1400"/>
              <a:buChar char="●"/>
              <a:defRPr sz="1400"/>
            </a:lvl1pPr>
            <a:lvl2pPr marL="914400" lvl="1" indent="-317500" rtl="0">
              <a:spcBef>
                <a:spcPts val="800"/>
              </a:spcBef>
              <a:spcAft>
                <a:spcPts val="0"/>
              </a:spcAft>
              <a:buSzPts val="1400"/>
              <a:buChar char="○"/>
              <a:defRPr sz="1400"/>
            </a:lvl2pPr>
            <a:lvl3pPr marL="1371600" lvl="2" indent="-317500" rtl="0">
              <a:spcBef>
                <a:spcPts val="800"/>
              </a:spcBef>
              <a:spcAft>
                <a:spcPts val="0"/>
              </a:spcAft>
              <a:buSzPts val="1400"/>
              <a:buChar char="■"/>
              <a:defRPr sz="1400"/>
            </a:lvl3pPr>
            <a:lvl4pPr marL="1828800" lvl="3" indent="-317500" rtl="0">
              <a:spcBef>
                <a:spcPts val="800"/>
              </a:spcBef>
              <a:spcAft>
                <a:spcPts val="0"/>
              </a:spcAft>
              <a:buSzPts val="1400"/>
              <a:buChar char="●"/>
              <a:defRPr sz="1400"/>
            </a:lvl4pPr>
            <a:lvl5pPr marL="2286000" lvl="4" indent="-317500" rtl="0">
              <a:spcBef>
                <a:spcPts val="800"/>
              </a:spcBef>
              <a:spcAft>
                <a:spcPts val="0"/>
              </a:spcAft>
              <a:buSzPts val="1400"/>
              <a:buChar char="○"/>
              <a:defRPr sz="1400"/>
            </a:lvl5pPr>
            <a:lvl6pPr marL="2743200" lvl="5" indent="-317500" rtl="0">
              <a:spcBef>
                <a:spcPts val="800"/>
              </a:spcBef>
              <a:spcAft>
                <a:spcPts val="0"/>
              </a:spcAft>
              <a:buSzPts val="1400"/>
              <a:buChar char="■"/>
              <a:defRPr sz="1400"/>
            </a:lvl6pPr>
            <a:lvl7pPr marL="3200400" lvl="6" indent="-317500" rtl="0">
              <a:spcBef>
                <a:spcPts val="800"/>
              </a:spcBef>
              <a:spcAft>
                <a:spcPts val="0"/>
              </a:spcAft>
              <a:buSzPts val="1400"/>
              <a:buChar char="●"/>
              <a:defRPr sz="1400"/>
            </a:lvl7pPr>
            <a:lvl8pPr marL="3657600" lvl="7" indent="-317500" rtl="0">
              <a:spcBef>
                <a:spcPts val="800"/>
              </a:spcBef>
              <a:spcAft>
                <a:spcPts val="0"/>
              </a:spcAft>
              <a:buSzPts val="1400"/>
              <a:buChar char="○"/>
              <a:defRPr sz="1400"/>
            </a:lvl8pPr>
            <a:lvl9pPr marL="4114800" lvl="8" indent="-317500" rtl="0">
              <a:spcBef>
                <a:spcPts val="800"/>
              </a:spcBef>
              <a:spcAft>
                <a:spcPts val="800"/>
              </a:spcAft>
              <a:buSzPts val="1400"/>
              <a:buChar char="■"/>
              <a:defRPr sz="1400"/>
            </a:lvl9pPr>
          </a:lstStyle>
          <a:p>
            <a:endParaRPr/>
          </a:p>
        </p:txBody>
      </p:sp>
      <p:sp>
        <p:nvSpPr>
          <p:cNvPr id="81" name="Google Shape;81;p19"/>
          <p:cNvSpPr txBox="1">
            <a:spLocks noGrp="1"/>
          </p:cNvSpPr>
          <p:nvPr>
            <p:ph type="body" idx="3"/>
          </p:nvPr>
        </p:nvSpPr>
        <p:spPr>
          <a:xfrm>
            <a:off x="7036076" y="2236050"/>
            <a:ext cx="1662000" cy="1893600"/>
          </a:xfrm>
          <a:prstGeom prst="rect">
            <a:avLst/>
          </a:prstGeom>
        </p:spPr>
        <p:txBody>
          <a:bodyPr spcFirstLastPara="1" wrap="square" lIns="0" tIns="0" rIns="0" bIns="0" anchor="t" anchorCtr="0">
            <a:noAutofit/>
          </a:bodyPr>
          <a:lstStyle>
            <a:lvl1pPr marL="457200" lvl="0" indent="-317500" rtl="0">
              <a:spcBef>
                <a:spcPts val="0"/>
              </a:spcBef>
              <a:spcAft>
                <a:spcPts val="0"/>
              </a:spcAft>
              <a:buSzPts val="1400"/>
              <a:buChar char="●"/>
              <a:defRPr sz="1400"/>
            </a:lvl1pPr>
            <a:lvl2pPr marL="914400" lvl="1" indent="-317500" rtl="0">
              <a:spcBef>
                <a:spcPts val="800"/>
              </a:spcBef>
              <a:spcAft>
                <a:spcPts val="0"/>
              </a:spcAft>
              <a:buSzPts val="1400"/>
              <a:buChar char="○"/>
              <a:defRPr sz="1400"/>
            </a:lvl2pPr>
            <a:lvl3pPr marL="1371600" lvl="2" indent="-317500" rtl="0">
              <a:spcBef>
                <a:spcPts val="800"/>
              </a:spcBef>
              <a:spcAft>
                <a:spcPts val="0"/>
              </a:spcAft>
              <a:buSzPts val="1400"/>
              <a:buChar char="■"/>
              <a:defRPr sz="1400"/>
            </a:lvl3pPr>
            <a:lvl4pPr marL="1828800" lvl="3" indent="-317500" rtl="0">
              <a:spcBef>
                <a:spcPts val="800"/>
              </a:spcBef>
              <a:spcAft>
                <a:spcPts val="0"/>
              </a:spcAft>
              <a:buSzPts val="1400"/>
              <a:buChar char="●"/>
              <a:defRPr sz="1400"/>
            </a:lvl4pPr>
            <a:lvl5pPr marL="2286000" lvl="4" indent="-317500" rtl="0">
              <a:spcBef>
                <a:spcPts val="800"/>
              </a:spcBef>
              <a:spcAft>
                <a:spcPts val="0"/>
              </a:spcAft>
              <a:buSzPts val="1400"/>
              <a:buChar char="○"/>
              <a:defRPr sz="1400"/>
            </a:lvl5pPr>
            <a:lvl6pPr marL="2743200" lvl="5" indent="-317500" rtl="0">
              <a:spcBef>
                <a:spcPts val="800"/>
              </a:spcBef>
              <a:spcAft>
                <a:spcPts val="0"/>
              </a:spcAft>
              <a:buSzPts val="1400"/>
              <a:buChar char="■"/>
              <a:defRPr sz="1400"/>
            </a:lvl6pPr>
            <a:lvl7pPr marL="3200400" lvl="6" indent="-317500" rtl="0">
              <a:spcBef>
                <a:spcPts val="800"/>
              </a:spcBef>
              <a:spcAft>
                <a:spcPts val="0"/>
              </a:spcAft>
              <a:buSzPts val="1400"/>
              <a:buChar char="●"/>
              <a:defRPr sz="1400"/>
            </a:lvl7pPr>
            <a:lvl8pPr marL="3657600" lvl="7" indent="-317500" rtl="0">
              <a:spcBef>
                <a:spcPts val="800"/>
              </a:spcBef>
              <a:spcAft>
                <a:spcPts val="0"/>
              </a:spcAft>
              <a:buSzPts val="1400"/>
              <a:buChar char="○"/>
              <a:defRPr sz="1400"/>
            </a:lvl8pPr>
            <a:lvl9pPr marL="4114800" lvl="8" indent="-317500" rtl="0">
              <a:spcBef>
                <a:spcPts val="800"/>
              </a:spcBef>
              <a:spcAft>
                <a:spcPts val="800"/>
              </a:spcAft>
              <a:buSzPts val="1400"/>
              <a:buChar char="■"/>
              <a:defRPr sz="1400"/>
            </a:lvl9pPr>
          </a:lstStyle>
          <a:p>
            <a:endParaRPr/>
          </a:p>
        </p:txBody>
      </p:sp>
      <p:sp>
        <p:nvSpPr>
          <p:cNvPr id="82" name="Google Shape;82;p1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83" name="Google Shape;83;p19"/>
          <p:cNvPicPr preferRelativeResize="0"/>
          <p:nvPr/>
        </p:nvPicPr>
        <p:blipFill>
          <a:blip r:embed="rId2">
            <a:alphaModFix/>
          </a:blip>
          <a:stretch>
            <a:fillRect/>
          </a:stretch>
        </p:blipFill>
        <p:spPr>
          <a:xfrm>
            <a:off x="707750" y="1345650"/>
            <a:ext cx="1858535" cy="37978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4"/>
        <p:cNvGrpSpPr/>
        <p:nvPr/>
      </p:nvGrpSpPr>
      <p:grpSpPr>
        <a:xfrm>
          <a:off x="0" y="0"/>
          <a:ext cx="0" cy="0"/>
          <a:chOff x="0" y="0"/>
          <a:chExt cx="0" cy="0"/>
        </a:xfrm>
      </p:grpSpPr>
      <p:sp>
        <p:nvSpPr>
          <p:cNvPr id="85" name="Google Shape;85;p20"/>
          <p:cNvSpPr txBox="1">
            <a:spLocks noGrp="1"/>
          </p:cNvSpPr>
          <p:nvPr>
            <p:ph type="title"/>
          </p:nvPr>
        </p:nvSpPr>
        <p:spPr>
          <a:xfrm>
            <a:off x="799750" y="375100"/>
            <a:ext cx="7898100" cy="563400"/>
          </a:xfrm>
          <a:prstGeom prst="rect">
            <a:avLst/>
          </a:prstGeom>
        </p:spPr>
        <p:txBody>
          <a:bodyPr spcFirstLastPara="1" wrap="square" lIns="0" tIns="0" rIns="0" bIns="0" anchor="b" anchorCtr="0">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86" name="Google Shape;86;p20"/>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87" name="Google Shape;87;p20"/>
          <p:cNvPicPr preferRelativeResize="0"/>
          <p:nvPr/>
        </p:nvPicPr>
        <p:blipFill rotWithShape="1">
          <a:blip r:embed="rId2">
            <a:alphaModFix/>
          </a:blip>
          <a:srcRect l="9828"/>
          <a:stretch/>
        </p:blipFill>
        <p:spPr>
          <a:xfrm>
            <a:off x="0" y="375175"/>
            <a:ext cx="656125" cy="563400"/>
          </a:xfrm>
          <a:prstGeom prst="rect">
            <a:avLst/>
          </a:prstGeom>
          <a:noFill/>
          <a:ln>
            <a:noFill/>
          </a:ln>
        </p:spPr>
      </p:pic>
      <p:pic>
        <p:nvPicPr>
          <p:cNvPr id="88" name="Google Shape;88;p20"/>
          <p:cNvPicPr preferRelativeResize="0"/>
          <p:nvPr/>
        </p:nvPicPr>
        <p:blipFill>
          <a:blip r:embed="rId3">
            <a:alphaModFix/>
          </a:blip>
          <a:stretch>
            <a:fillRect/>
          </a:stretch>
        </p:blipFill>
        <p:spPr>
          <a:xfrm>
            <a:off x="7112778" y="3409225"/>
            <a:ext cx="1831348" cy="153605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9"/>
        <p:cNvGrpSpPr/>
        <p:nvPr/>
      </p:nvGrpSpPr>
      <p:grpSpPr>
        <a:xfrm>
          <a:off x="0" y="0"/>
          <a:ext cx="0" cy="0"/>
          <a:chOff x="0" y="0"/>
          <a:chExt cx="0" cy="0"/>
        </a:xfrm>
      </p:grpSpPr>
      <p:sp>
        <p:nvSpPr>
          <p:cNvPr id="90" name="Google Shape;90;p21"/>
          <p:cNvSpPr txBox="1">
            <a:spLocks noGrp="1"/>
          </p:cNvSpPr>
          <p:nvPr>
            <p:ph type="body" idx="1"/>
          </p:nvPr>
        </p:nvSpPr>
        <p:spPr>
          <a:xfrm>
            <a:off x="3363425" y="4406300"/>
            <a:ext cx="5334600" cy="519600"/>
          </a:xfrm>
          <a:prstGeom prst="rect">
            <a:avLst/>
          </a:prstGeom>
        </p:spPr>
        <p:txBody>
          <a:bodyPr spcFirstLastPara="1" wrap="square" lIns="0" tIns="0" rIns="0" bIns="0" anchor="t" anchorCtr="0">
            <a:noAutofit/>
          </a:bodyPr>
          <a:lstStyle>
            <a:lvl1pPr marL="457200" lvl="0" indent="-228600" rtl="0">
              <a:spcBef>
                <a:spcPts val="0"/>
              </a:spcBef>
              <a:spcAft>
                <a:spcPts val="800"/>
              </a:spcAft>
              <a:buSzPts val="1800"/>
              <a:buNone/>
              <a:defRPr sz="1800"/>
            </a:lvl1pPr>
          </a:lstStyle>
          <a:p>
            <a:endParaRPr/>
          </a:p>
        </p:txBody>
      </p:sp>
      <p:sp>
        <p:nvSpPr>
          <p:cNvPr id="91" name="Google Shape;91;p21"/>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92" name="Google Shape;92;p21"/>
          <p:cNvPicPr preferRelativeResize="0"/>
          <p:nvPr/>
        </p:nvPicPr>
        <p:blipFill>
          <a:blip r:embed="rId2">
            <a:alphaModFix/>
          </a:blip>
          <a:stretch>
            <a:fillRect/>
          </a:stretch>
        </p:blipFill>
        <p:spPr>
          <a:xfrm flipH="1">
            <a:off x="389193" y="731302"/>
            <a:ext cx="2454275" cy="4412152"/>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3"/>
        <p:cNvGrpSpPr/>
        <p:nvPr/>
      </p:nvGrpSpPr>
      <p:grpSpPr>
        <a:xfrm>
          <a:off x="0" y="0"/>
          <a:ext cx="0" cy="0"/>
          <a:chOff x="0" y="0"/>
          <a:chExt cx="0" cy="0"/>
        </a:xfrm>
      </p:grpSpPr>
      <p:sp>
        <p:nvSpPr>
          <p:cNvPr id="94" name="Google Shape;94;p22"/>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a:gsLst>
            <a:gs pos="0">
              <a:schemeClr val="accent1"/>
            </a:gs>
            <a:gs pos="100000">
              <a:schemeClr val="accent2"/>
            </a:gs>
          </a:gsLst>
          <a:path path="circle">
            <a:fillToRect l="100000" t="100000"/>
          </a:path>
          <a:tileRect r="-100000" b="-10000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
    <p:bg>
      <p:bgPr>
        <a:gradFill>
          <a:gsLst>
            <a:gs pos="0">
              <a:schemeClr val="accent1"/>
            </a:gs>
            <a:gs pos="100000">
              <a:schemeClr val="accent2"/>
            </a:gs>
          </a:gsLst>
          <a:path path="circle">
            <a:fillToRect l="100000" t="100000"/>
          </a:path>
          <a:tileRect r="-100000" b="-100000"/>
        </a:gra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363425" y="1345638"/>
            <a:ext cx="5334600" cy="692700"/>
          </a:xfrm>
          <a:prstGeom prst="rect">
            <a:avLst/>
          </a:prstGeom>
          <a:noFill/>
          <a:ln>
            <a:noFill/>
          </a:ln>
          <a:effectLst>
            <a:outerShdw blurRad="85725" dist="19050" dir="5400000" algn="bl" rotWithShape="0">
              <a:srgbClr val="1F006E">
                <a:alpha val="40000"/>
              </a:srgbClr>
            </a:outerShdw>
          </a:effectLst>
        </p:spPr>
        <p:txBody>
          <a:bodyPr spcFirstLastPara="1" wrap="square" lIns="0" tIns="0" rIns="0" bIns="0" anchor="b" anchorCtr="0">
            <a:noAutofit/>
          </a:bodyPr>
          <a:lstStyle>
            <a:lvl1pPr lvl="0" rtl="0">
              <a:lnSpc>
                <a:spcPct val="90000"/>
              </a:lnSpc>
              <a:spcBef>
                <a:spcPts val="0"/>
              </a:spcBef>
              <a:spcAft>
                <a:spcPts val="0"/>
              </a:spcAft>
              <a:buClr>
                <a:schemeClr val="lt1"/>
              </a:buClr>
              <a:buSzPts val="4800"/>
              <a:buFont typeface="Fredoka One"/>
              <a:buNone/>
              <a:defRPr sz="4800">
                <a:solidFill>
                  <a:schemeClr val="lt1"/>
                </a:solidFill>
                <a:latin typeface="Fredoka One"/>
                <a:ea typeface="Fredoka One"/>
                <a:cs typeface="Fredoka One"/>
                <a:sym typeface="Fredoka One"/>
              </a:defRPr>
            </a:lvl1pPr>
            <a:lvl2pPr lvl="1" rtl="0">
              <a:lnSpc>
                <a:spcPct val="90000"/>
              </a:lnSpc>
              <a:spcBef>
                <a:spcPts val="0"/>
              </a:spcBef>
              <a:spcAft>
                <a:spcPts val="0"/>
              </a:spcAft>
              <a:buClr>
                <a:schemeClr val="lt1"/>
              </a:buClr>
              <a:buSzPts val="4800"/>
              <a:buFont typeface="Fredoka One"/>
              <a:buNone/>
              <a:defRPr sz="4800">
                <a:solidFill>
                  <a:schemeClr val="lt1"/>
                </a:solidFill>
                <a:latin typeface="Fredoka One"/>
                <a:ea typeface="Fredoka One"/>
                <a:cs typeface="Fredoka One"/>
                <a:sym typeface="Fredoka One"/>
              </a:defRPr>
            </a:lvl2pPr>
            <a:lvl3pPr lvl="2" rtl="0">
              <a:lnSpc>
                <a:spcPct val="90000"/>
              </a:lnSpc>
              <a:spcBef>
                <a:spcPts val="0"/>
              </a:spcBef>
              <a:spcAft>
                <a:spcPts val="0"/>
              </a:spcAft>
              <a:buClr>
                <a:schemeClr val="lt1"/>
              </a:buClr>
              <a:buSzPts val="4800"/>
              <a:buFont typeface="Fredoka One"/>
              <a:buNone/>
              <a:defRPr sz="4800">
                <a:solidFill>
                  <a:schemeClr val="lt1"/>
                </a:solidFill>
                <a:latin typeface="Fredoka One"/>
                <a:ea typeface="Fredoka One"/>
                <a:cs typeface="Fredoka One"/>
                <a:sym typeface="Fredoka One"/>
              </a:defRPr>
            </a:lvl3pPr>
            <a:lvl4pPr lvl="3" rtl="0">
              <a:lnSpc>
                <a:spcPct val="90000"/>
              </a:lnSpc>
              <a:spcBef>
                <a:spcPts val="0"/>
              </a:spcBef>
              <a:spcAft>
                <a:spcPts val="0"/>
              </a:spcAft>
              <a:buClr>
                <a:schemeClr val="lt1"/>
              </a:buClr>
              <a:buSzPts val="4800"/>
              <a:buFont typeface="Fredoka One"/>
              <a:buNone/>
              <a:defRPr sz="4800">
                <a:solidFill>
                  <a:schemeClr val="lt1"/>
                </a:solidFill>
                <a:latin typeface="Fredoka One"/>
                <a:ea typeface="Fredoka One"/>
                <a:cs typeface="Fredoka One"/>
                <a:sym typeface="Fredoka One"/>
              </a:defRPr>
            </a:lvl4pPr>
            <a:lvl5pPr lvl="4" rtl="0">
              <a:lnSpc>
                <a:spcPct val="90000"/>
              </a:lnSpc>
              <a:spcBef>
                <a:spcPts val="0"/>
              </a:spcBef>
              <a:spcAft>
                <a:spcPts val="0"/>
              </a:spcAft>
              <a:buClr>
                <a:schemeClr val="lt1"/>
              </a:buClr>
              <a:buSzPts val="4800"/>
              <a:buFont typeface="Fredoka One"/>
              <a:buNone/>
              <a:defRPr sz="4800">
                <a:solidFill>
                  <a:schemeClr val="lt1"/>
                </a:solidFill>
                <a:latin typeface="Fredoka One"/>
                <a:ea typeface="Fredoka One"/>
                <a:cs typeface="Fredoka One"/>
                <a:sym typeface="Fredoka One"/>
              </a:defRPr>
            </a:lvl5pPr>
            <a:lvl6pPr lvl="5" rtl="0">
              <a:lnSpc>
                <a:spcPct val="90000"/>
              </a:lnSpc>
              <a:spcBef>
                <a:spcPts val="0"/>
              </a:spcBef>
              <a:spcAft>
                <a:spcPts val="0"/>
              </a:spcAft>
              <a:buClr>
                <a:schemeClr val="lt1"/>
              </a:buClr>
              <a:buSzPts val="4800"/>
              <a:buFont typeface="Fredoka One"/>
              <a:buNone/>
              <a:defRPr sz="4800">
                <a:solidFill>
                  <a:schemeClr val="lt1"/>
                </a:solidFill>
                <a:latin typeface="Fredoka One"/>
                <a:ea typeface="Fredoka One"/>
                <a:cs typeface="Fredoka One"/>
                <a:sym typeface="Fredoka One"/>
              </a:defRPr>
            </a:lvl6pPr>
            <a:lvl7pPr lvl="6" rtl="0">
              <a:lnSpc>
                <a:spcPct val="90000"/>
              </a:lnSpc>
              <a:spcBef>
                <a:spcPts val="0"/>
              </a:spcBef>
              <a:spcAft>
                <a:spcPts val="0"/>
              </a:spcAft>
              <a:buClr>
                <a:schemeClr val="lt1"/>
              </a:buClr>
              <a:buSzPts val="4800"/>
              <a:buFont typeface="Fredoka One"/>
              <a:buNone/>
              <a:defRPr sz="4800">
                <a:solidFill>
                  <a:schemeClr val="lt1"/>
                </a:solidFill>
                <a:latin typeface="Fredoka One"/>
                <a:ea typeface="Fredoka One"/>
                <a:cs typeface="Fredoka One"/>
                <a:sym typeface="Fredoka One"/>
              </a:defRPr>
            </a:lvl7pPr>
            <a:lvl8pPr lvl="7" rtl="0">
              <a:lnSpc>
                <a:spcPct val="90000"/>
              </a:lnSpc>
              <a:spcBef>
                <a:spcPts val="0"/>
              </a:spcBef>
              <a:spcAft>
                <a:spcPts val="0"/>
              </a:spcAft>
              <a:buClr>
                <a:schemeClr val="lt1"/>
              </a:buClr>
              <a:buSzPts val="4800"/>
              <a:buFont typeface="Fredoka One"/>
              <a:buNone/>
              <a:defRPr sz="4800">
                <a:solidFill>
                  <a:schemeClr val="lt1"/>
                </a:solidFill>
                <a:latin typeface="Fredoka One"/>
                <a:ea typeface="Fredoka One"/>
                <a:cs typeface="Fredoka One"/>
                <a:sym typeface="Fredoka One"/>
              </a:defRPr>
            </a:lvl8pPr>
            <a:lvl9pPr lvl="8" rtl="0">
              <a:lnSpc>
                <a:spcPct val="90000"/>
              </a:lnSpc>
              <a:spcBef>
                <a:spcPts val="0"/>
              </a:spcBef>
              <a:spcAft>
                <a:spcPts val="0"/>
              </a:spcAft>
              <a:buClr>
                <a:schemeClr val="lt1"/>
              </a:buClr>
              <a:buSzPts val="4800"/>
              <a:buFont typeface="Fredoka One"/>
              <a:buNone/>
              <a:defRPr sz="4800">
                <a:solidFill>
                  <a:schemeClr val="lt1"/>
                </a:solidFill>
                <a:latin typeface="Fredoka One"/>
                <a:ea typeface="Fredoka One"/>
                <a:cs typeface="Fredoka One"/>
                <a:sym typeface="Fredoka One"/>
              </a:defRPr>
            </a:lvl9pPr>
          </a:lstStyle>
          <a:p>
            <a:endParaRPr/>
          </a:p>
        </p:txBody>
      </p:sp>
      <p:sp>
        <p:nvSpPr>
          <p:cNvPr id="52" name="Google Shape;52;p13"/>
          <p:cNvSpPr txBox="1">
            <a:spLocks noGrp="1"/>
          </p:cNvSpPr>
          <p:nvPr>
            <p:ph type="body" idx="1"/>
          </p:nvPr>
        </p:nvSpPr>
        <p:spPr>
          <a:xfrm>
            <a:off x="3363425" y="2236050"/>
            <a:ext cx="5334600" cy="1893600"/>
          </a:xfrm>
          <a:prstGeom prst="rect">
            <a:avLst/>
          </a:prstGeom>
          <a:noFill/>
          <a:ln>
            <a:noFill/>
          </a:ln>
        </p:spPr>
        <p:txBody>
          <a:bodyPr spcFirstLastPara="1" wrap="square" lIns="0" tIns="0" rIns="0" bIns="0" anchor="t" anchorCtr="0">
            <a:noAutofit/>
          </a:bodyPr>
          <a:lstStyle>
            <a:lvl1pPr marL="457200" lvl="0" indent="-342900" rtl="0">
              <a:lnSpc>
                <a:spcPct val="115000"/>
              </a:lnSpc>
              <a:spcBef>
                <a:spcPts val="0"/>
              </a:spcBef>
              <a:spcAft>
                <a:spcPts val="0"/>
              </a:spcAft>
              <a:buClr>
                <a:schemeClr val="accent1"/>
              </a:buClr>
              <a:buSzPts val="1800"/>
              <a:buFont typeface="Nunito"/>
              <a:buChar char="●"/>
              <a:defRPr sz="1800">
                <a:solidFill>
                  <a:schemeClr val="dk1"/>
                </a:solidFill>
                <a:latin typeface="Nunito"/>
                <a:ea typeface="Nunito"/>
                <a:cs typeface="Nunito"/>
                <a:sym typeface="Nunito"/>
              </a:defRPr>
            </a:lvl1pPr>
            <a:lvl2pPr marL="914400" lvl="1" indent="-342900" rtl="0">
              <a:lnSpc>
                <a:spcPct val="115000"/>
              </a:lnSpc>
              <a:spcBef>
                <a:spcPts val="800"/>
              </a:spcBef>
              <a:spcAft>
                <a:spcPts val="0"/>
              </a:spcAft>
              <a:buClr>
                <a:schemeClr val="accent1"/>
              </a:buClr>
              <a:buSzPts val="1800"/>
              <a:buFont typeface="Nunito"/>
              <a:buChar char="○"/>
              <a:defRPr sz="1800">
                <a:solidFill>
                  <a:schemeClr val="dk1"/>
                </a:solidFill>
                <a:latin typeface="Nunito"/>
                <a:ea typeface="Nunito"/>
                <a:cs typeface="Nunito"/>
                <a:sym typeface="Nunito"/>
              </a:defRPr>
            </a:lvl2pPr>
            <a:lvl3pPr marL="1371600" lvl="2" indent="-342900" rtl="0">
              <a:lnSpc>
                <a:spcPct val="115000"/>
              </a:lnSpc>
              <a:spcBef>
                <a:spcPts val="800"/>
              </a:spcBef>
              <a:spcAft>
                <a:spcPts val="0"/>
              </a:spcAft>
              <a:buClr>
                <a:schemeClr val="accent1"/>
              </a:buClr>
              <a:buSzPts val="1800"/>
              <a:buFont typeface="Nunito"/>
              <a:buChar char="■"/>
              <a:defRPr sz="1800">
                <a:solidFill>
                  <a:schemeClr val="dk1"/>
                </a:solidFill>
                <a:latin typeface="Nunito"/>
                <a:ea typeface="Nunito"/>
                <a:cs typeface="Nunito"/>
                <a:sym typeface="Nunito"/>
              </a:defRPr>
            </a:lvl3pPr>
            <a:lvl4pPr marL="1828800" lvl="3" indent="-342900" rtl="0">
              <a:lnSpc>
                <a:spcPct val="115000"/>
              </a:lnSpc>
              <a:spcBef>
                <a:spcPts val="800"/>
              </a:spcBef>
              <a:spcAft>
                <a:spcPts val="0"/>
              </a:spcAft>
              <a:buClr>
                <a:schemeClr val="dk1"/>
              </a:buClr>
              <a:buSzPts val="1800"/>
              <a:buFont typeface="Nunito"/>
              <a:buChar char="●"/>
              <a:defRPr sz="1800">
                <a:solidFill>
                  <a:schemeClr val="dk1"/>
                </a:solidFill>
                <a:latin typeface="Nunito"/>
                <a:ea typeface="Nunito"/>
                <a:cs typeface="Nunito"/>
                <a:sym typeface="Nunito"/>
              </a:defRPr>
            </a:lvl4pPr>
            <a:lvl5pPr marL="2286000" lvl="4" indent="-342900" rtl="0">
              <a:lnSpc>
                <a:spcPct val="115000"/>
              </a:lnSpc>
              <a:spcBef>
                <a:spcPts val="800"/>
              </a:spcBef>
              <a:spcAft>
                <a:spcPts val="0"/>
              </a:spcAft>
              <a:buClr>
                <a:schemeClr val="dk1"/>
              </a:buClr>
              <a:buSzPts val="1800"/>
              <a:buFont typeface="Nunito"/>
              <a:buChar char="○"/>
              <a:defRPr sz="1800">
                <a:solidFill>
                  <a:schemeClr val="dk1"/>
                </a:solidFill>
                <a:latin typeface="Nunito"/>
                <a:ea typeface="Nunito"/>
                <a:cs typeface="Nunito"/>
                <a:sym typeface="Nunito"/>
              </a:defRPr>
            </a:lvl5pPr>
            <a:lvl6pPr marL="2743200" lvl="5" indent="-342900" rtl="0">
              <a:lnSpc>
                <a:spcPct val="115000"/>
              </a:lnSpc>
              <a:spcBef>
                <a:spcPts val="800"/>
              </a:spcBef>
              <a:spcAft>
                <a:spcPts val="0"/>
              </a:spcAft>
              <a:buClr>
                <a:schemeClr val="dk1"/>
              </a:buClr>
              <a:buSzPts val="1800"/>
              <a:buFont typeface="Nunito"/>
              <a:buChar char="■"/>
              <a:defRPr sz="1800">
                <a:solidFill>
                  <a:schemeClr val="dk1"/>
                </a:solidFill>
                <a:latin typeface="Nunito"/>
                <a:ea typeface="Nunito"/>
                <a:cs typeface="Nunito"/>
                <a:sym typeface="Nunito"/>
              </a:defRPr>
            </a:lvl6pPr>
            <a:lvl7pPr marL="3200400" lvl="6" indent="-342900" rtl="0">
              <a:lnSpc>
                <a:spcPct val="115000"/>
              </a:lnSpc>
              <a:spcBef>
                <a:spcPts val="800"/>
              </a:spcBef>
              <a:spcAft>
                <a:spcPts val="0"/>
              </a:spcAft>
              <a:buClr>
                <a:schemeClr val="dk1"/>
              </a:buClr>
              <a:buSzPts val="1800"/>
              <a:buFont typeface="Nunito"/>
              <a:buChar char="●"/>
              <a:defRPr sz="1800">
                <a:solidFill>
                  <a:schemeClr val="dk1"/>
                </a:solidFill>
                <a:latin typeface="Nunito"/>
                <a:ea typeface="Nunito"/>
                <a:cs typeface="Nunito"/>
                <a:sym typeface="Nunito"/>
              </a:defRPr>
            </a:lvl7pPr>
            <a:lvl8pPr marL="3657600" lvl="7" indent="-342900" rtl="0">
              <a:lnSpc>
                <a:spcPct val="115000"/>
              </a:lnSpc>
              <a:spcBef>
                <a:spcPts val="800"/>
              </a:spcBef>
              <a:spcAft>
                <a:spcPts val="0"/>
              </a:spcAft>
              <a:buClr>
                <a:schemeClr val="dk1"/>
              </a:buClr>
              <a:buSzPts val="1800"/>
              <a:buFont typeface="Nunito"/>
              <a:buChar char="○"/>
              <a:defRPr sz="1800">
                <a:solidFill>
                  <a:schemeClr val="dk1"/>
                </a:solidFill>
                <a:latin typeface="Nunito"/>
                <a:ea typeface="Nunito"/>
                <a:cs typeface="Nunito"/>
                <a:sym typeface="Nunito"/>
              </a:defRPr>
            </a:lvl8pPr>
            <a:lvl9pPr marL="4114800" lvl="8" indent="-342900" rtl="0">
              <a:lnSpc>
                <a:spcPct val="115000"/>
              </a:lnSpc>
              <a:spcBef>
                <a:spcPts val="800"/>
              </a:spcBef>
              <a:spcAft>
                <a:spcPts val="800"/>
              </a:spcAft>
              <a:buClr>
                <a:schemeClr val="dk1"/>
              </a:buClr>
              <a:buSzPts val="1800"/>
              <a:buFont typeface="Nunito"/>
              <a:buChar char="■"/>
              <a:defRPr sz="1800">
                <a:solidFill>
                  <a:schemeClr val="dk1"/>
                </a:solidFill>
                <a:latin typeface="Nunito"/>
                <a:ea typeface="Nunito"/>
                <a:cs typeface="Nunito"/>
                <a:sym typeface="Nunito"/>
              </a:defRPr>
            </a:lvl9pPr>
          </a:lstStyle>
          <a:p>
            <a:endParaRPr/>
          </a:p>
        </p:txBody>
      </p:sp>
      <p:sp>
        <p:nvSpPr>
          <p:cNvPr id="53" name="Google Shape;53;p13"/>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lvl="0" algn="r" rtl="0">
              <a:buNone/>
              <a:defRPr sz="1300">
                <a:solidFill>
                  <a:schemeClr val="lt1"/>
                </a:solidFill>
                <a:latin typeface="Fredoka One"/>
                <a:ea typeface="Fredoka One"/>
                <a:cs typeface="Fredoka One"/>
                <a:sym typeface="Fredoka One"/>
              </a:defRPr>
            </a:lvl1pPr>
            <a:lvl2pPr lvl="1" algn="r" rtl="0">
              <a:buNone/>
              <a:defRPr sz="1300">
                <a:solidFill>
                  <a:schemeClr val="lt1"/>
                </a:solidFill>
                <a:latin typeface="Fredoka One"/>
                <a:ea typeface="Fredoka One"/>
                <a:cs typeface="Fredoka One"/>
                <a:sym typeface="Fredoka One"/>
              </a:defRPr>
            </a:lvl2pPr>
            <a:lvl3pPr lvl="2" algn="r" rtl="0">
              <a:buNone/>
              <a:defRPr sz="1300">
                <a:solidFill>
                  <a:schemeClr val="lt1"/>
                </a:solidFill>
                <a:latin typeface="Fredoka One"/>
                <a:ea typeface="Fredoka One"/>
                <a:cs typeface="Fredoka One"/>
                <a:sym typeface="Fredoka One"/>
              </a:defRPr>
            </a:lvl3pPr>
            <a:lvl4pPr lvl="3" algn="r" rtl="0">
              <a:buNone/>
              <a:defRPr sz="1300">
                <a:solidFill>
                  <a:schemeClr val="lt1"/>
                </a:solidFill>
                <a:latin typeface="Fredoka One"/>
                <a:ea typeface="Fredoka One"/>
                <a:cs typeface="Fredoka One"/>
                <a:sym typeface="Fredoka One"/>
              </a:defRPr>
            </a:lvl4pPr>
            <a:lvl5pPr lvl="4" algn="r" rtl="0">
              <a:buNone/>
              <a:defRPr sz="1300">
                <a:solidFill>
                  <a:schemeClr val="lt1"/>
                </a:solidFill>
                <a:latin typeface="Fredoka One"/>
                <a:ea typeface="Fredoka One"/>
                <a:cs typeface="Fredoka One"/>
                <a:sym typeface="Fredoka One"/>
              </a:defRPr>
            </a:lvl5pPr>
            <a:lvl6pPr lvl="5" algn="r" rtl="0">
              <a:buNone/>
              <a:defRPr sz="1300">
                <a:solidFill>
                  <a:schemeClr val="lt1"/>
                </a:solidFill>
                <a:latin typeface="Fredoka One"/>
                <a:ea typeface="Fredoka One"/>
                <a:cs typeface="Fredoka One"/>
                <a:sym typeface="Fredoka One"/>
              </a:defRPr>
            </a:lvl6pPr>
            <a:lvl7pPr lvl="6" algn="r" rtl="0">
              <a:buNone/>
              <a:defRPr sz="1300">
                <a:solidFill>
                  <a:schemeClr val="lt1"/>
                </a:solidFill>
                <a:latin typeface="Fredoka One"/>
                <a:ea typeface="Fredoka One"/>
                <a:cs typeface="Fredoka One"/>
                <a:sym typeface="Fredoka One"/>
              </a:defRPr>
            </a:lvl7pPr>
            <a:lvl8pPr lvl="7" algn="r" rtl="0">
              <a:buNone/>
              <a:defRPr sz="1300">
                <a:solidFill>
                  <a:schemeClr val="lt1"/>
                </a:solidFill>
                <a:latin typeface="Fredoka One"/>
                <a:ea typeface="Fredoka One"/>
                <a:cs typeface="Fredoka One"/>
                <a:sym typeface="Fredoka One"/>
              </a:defRPr>
            </a:lvl8pPr>
            <a:lvl9pPr lvl="8" algn="r" rtl="0">
              <a:buNone/>
              <a:defRPr sz="1300">
                <a:solidFill>
                  <a:schemeClr val="lt1"/>
                </a:solidFill>
                <a:latin typeface="Fredoka One"/>
                <a:ea typeface="Fredoka One"/>
                <a:cs typeface="Fredoka One"/>
                <a:sym typeface="Fredoka One"/>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20.xml"/><Relationship Id="rId4" Type="http://schemas.openxmlformats.org/officeDocument/2006/relationships/image" Target="../media/image11.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s://www.planete-energies.com/en/medias/close/how-coal-formed-process-spanning-eras" TargetMode="External"/><Relationship Id="rId7" Type="http://schemas.openxmlformats.org/officeDocument/2006/relationships/hyperlink" Target="https://en.halkarahyzmat.com/diesel-fuel-turkmenistan" TargetMode="External"/><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13.png"/><Relationship Id="rId5" Type="http://schemas.openxmlformats.org/officeDocument/2006/relationships/hyperlink" Target="https://www.nationalgeographic.org/encyclopedia/petroleum/" TargetMode="Externa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hyperlink" Target="https://www.ducksters.com/science/energy.php" TargetMode="External"/><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3"/>
          <p:cNvSpPr txBox="1">
            <a:spLocks noGrp="1"/>
          </p:cNvSpPr>
          <p:nvPr>
            <p:ph type="ctrTitle" idx="4294967295"/>
          </p:nvPr>
        </p:nvSpPr>
        <p:spPr>
          <a:xfrm>
            <a:off x="1359900" y="719785"/>
            <a:ext cx="6424200" cy="11598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6000">
                <a:solidFill>
                  <a:schemeClr val="accent5"/>
                </a:solidFill>
              </a:rPr>
              <a:t>The Boiler Room</a:t>
            </a:r>
            <a:endParaRPr sz="6000">
              <a:solidFill>
                <a:schemeClr val="accent5"/>
              </a:solidFill>
            </a:endParaRPr>
          </a:p>
        </p:txBody>
      </p:sp>
      <p:sp>
        <p:nvSpPr>
          <p:cNvPr id="101" name="Google Shape;101;p23"/>
          <p:cNvSpPr txBox="1"/>
          <p:nvPr/>
        </p:nvSpPr>
        <p:spPr>
          <a:xfrm>
            <a:off x="1168775" y="1919409"/>
            <a:ext cx="6424200" cy="1207200"/>
          </a:xfrm>
          <a:prstGeom prst="rect">
            <a:avLst/>
          </a:prstGeom>
          <a:noFill/>
          <a:ln>
            <a:noFill/>
          </a:ln>
        </p:spPr>
        <p:txBody>
          <a:bodyPr spcFirstLastPara="1" wrap="square" lIns="0" tIns="0" rIns="0" bIns="0" anchor="t" anchorCtr="0">
            <a:noAutofit/>
          </a:bodyPr>
          <a:lstStyle/>
          <a:p>
            <a:pPr marL="457200" lvl="0" indent="0" algn="ctr" rtl="0">
              <a:lnSpc>
                <a:spcPct val="115000"/>
              </a:lnSpc>
              <a:spcBef>
                <a:spcPts val="0"/>
              </a:spcBef>
              <a:spcAft>
                <a:spcPts val="0"/>
              </a:spcAft>
              <a:buNone/>
            </a:pPr>
            <a:r>
              <a:rPr lang="en" sz="1700">
                <a:solidFill>
                  <a:schemeClr val="lt1"/>
                </a:solidFill>
                <a:latin typeface="Nunito"/>
                <a:ea typeface="Nunito"/>
                <a:cs typeface="Nunito"/>
                <a:sym typeface="Nunito"/>
              </a:rPr>
              <a:t> What do we know about the purpose of the boiler room? What is the transfer of energy? </a:t>
            </a:r>
            <a:endParaRPr sz="2400">
              <a:solidFill>
                <a:schemeClr val="lt1"/>
              </a:solidFill>
              <a:latin typeface="Nunito"/>
              <a:ea typeface="Nunito"/>
              <a:cs typeface="Nunito"/>
              <a:sym typeface="Nunito"/>
            </a:endParaRPr>
          </a:p>
          <a:p>
            <a:pPr marL="0" lvl="0" indent="0" algn="ctr" rtl="0">
              <a:lnSpc>
                <a:spcPct val="115000"/>
              </a:lnSpc>
              <a:spcBef>
                <a:spcPts val="0"/>
              </a:spcBef>
              <a:spcAft>
                <a:spcPts val="0"/>
              </a:spcAft>
              <a:buNone/>
            </a:pPr>
            <a:endParaRPr sz="1800">
              <a:solidFill>
                <a:srgbClr val="FFFFFF"/>
              </a:solidFill>
              <a:latin typeface="Nunito"/>
              <a:ea typeface="Nunito"/>
              <a:cs typeface="Nunito"/>
              <a:sym typeface="Nunito"/>
            </a:endParaRPr>
          </a:p>
          <a:p>
            <a:pPr marL="0" lvl="0" indent="0" algn="ctr" rtl="0">
              <a:lnSpc>
                <a:spcPct val="115000"/>
              </a:lnSpc>
              <a:spcBef>
                <a:spcPts val="800"/>
              </a:spcBef>
              <a:spcAft>
                <a:spcPts val="800"/>
              </a:spcAft>
              <a:buNone/>
            </a:pPr>
            <a:endParaRPr sz="1800">
              <a:solidFill>
                <a:srgbClr val="FFFFFF"/>
              </a:solidFill>
              <a:latin typeface="Nunito"/>
              <a:ea typeface="Nunito"/>
              <a:cs typeface="Nunito"/>
              <a:sym typeface="Nuni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2"/>
          <p:cNvSpPr txBox="1">
            <a:spLocks noGrp="1"/>
          </p:cNvSpPr>
          <p:nvPr>
            <p:ph type="ctrTitle" idx="4294967295"/>
          </p:nvPr>
        </p:nvSpPr>
        <p:spPr>
          <a:xfrm>
            <a:off x="977075" y="197125"/>
            <a:ext cx="7184400" cy="7224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5200">
                <a:solidFill>
                  <a:schemeClr val="accent5"/>
                </a:solidFill>
              </a:rPr>
              <a:t>Experiment</a:t>
            </a:r>
            <a:endParaRPr sz="5200">
              <a:solidFill>
                <a:schemeClr val="accent5"/>
              </a:solidFill>
            </a:endParaRPr>
          </a:p>
        </p:txBody>
      </p:sp>
      <p:sp>
        <p:nvSpPr>
          <p:cNvPr id="174" name="Google Shape;174;p32"/>
          <p:cNvSpPr txBox="1"/>
          <p:nvPr/>
        </p:nvSpPr>
        <p:spPr>
          <a:xfrm>
            <a:off x="661825" y="1098125"/>
            <a:ext cx="7905900" cy="3477600"/>
          </a:xfrm>
          <a:prstGeom prst="rect">
            <a:avLst/>
          </a:prstGeom>
          <a:noFill/>
          <a:ln>
            <a:noFill/>
          </a:ln>
        </p:spPr>
        <p:txBody>
          <a:bodyPr spcFirstLastPara="1" wrap="square" lIns="0" tIns="0" rIns="0" bIns="0" anchor="t" anchorCtr="0">
            <a:noAutofit/>
          </a:bodyPr>
          <a:lstStyle/>
          <a:p>
            <a:pPr marL="457200" lvl="0" indent="-342900" algn="l" rtl="0">
              <a:lnSpc>
                <a:spcPct val="115000"/>
              </a:lnSpc>
              <a:spcBef>
                <a:spcPts val="0"/>
              </a:spcBef>
              <a:spcAft>
                <a:spcPts val="0"/>
              </a:spcAft>
              <a:buClr>
                <a:srgbClr val="FFFFFF"/>
              </a:buClr>
              <a:buSzPts val="1800"/>
              <a:buFont typeface="Nunito"/>
              <a:buChar char="●"/>
            </a:pPr>
            <a:r>
              <a:rPr lang="en" sz="1800">
                <a:solidFill>
                  <a:srgbClr val="FFFFFF"/>
                </a:solidFill>
                <a:latin typeface="Nunito"/>
                <a:ea typeface="Nunito"/>
                <a:cs typeface="Nunito"/>
                <a:sym typeface="Nunito"/>
              </a:rPr>
              <a:t>Observe closely as your teacher uses fuel, air, and heat to create fire. What do you observe? Write about and draw your observations! </a:t>
            </a:r>
            <a:endParaRPr sz="1800">
              <a:solidFill>
                <a:srgbClr val="FFFFFF"/>
              </a:solidFill>
              <a:latin typeface="Nunito"/>
              <a:ea typeface="Nunito"/>
              <a:cs typeface="Nunito"/>
              <a:sym typeface="Nunito"/>
            </a:endParaRPr>
          </a:p>
          <a:p>
            <a:pPr marL="457200" lvl="0" indent="0" algn="l" rtl="0">
              <a:lnSpc>
                <a:spcPct val="115000"/>
              </a:lnSpc>
              <a:spcBef>
                <a:spcPts val="800"/>
              </a:spcBef>
              <a:spcAft>
                <a:spcPts val="0"/>
              </a:spcAft>
              <a:buNone/>
            </a:pPr>
            <a:endParaRPr sz="1800">
              <a:solidFill>
                <a:srgbClr val="FFFFFF"/>
              </a:solidFill>
              <a:latin typeface="Nunito"/>
              <a:ea typeface="Nunito"/>
              <a:cs typeface="Nunito"/>
              <a:sym typeface="Nunito"/>
            </a:endParaRPr>
          </a:p>
          <a:p>
            <a:pPr marL="457200" lvl="0" indent="0" algn="l" rtl="0">
              <a:lnSpc>
                <a:spcPct val="115000"/>
              </a:lnSpc>
              <a:spcBef>
                <a:spcPts val="800"/>
              </a:spcBef>
              <a:spcAft>
                <a:spcPts val="0"/>
              </a:spcAft>
              <a:buNone/>
            </a:pPr>
            <a:endParaRPr sz="1800">
              <a:solidFill>
                <a:srgbClr val="FFFFFF"/>
              </a:solidFill>
              <a:latin typeface="Nunito"/>
              <a:ea typeface="Nunito"/>
              <a:cs typeface="Nunito"/>
              <a:sym typeface="Nunito"/>
            </a:endParaRPr>
          </a:p>
          <a:p>
            <a:pPr marL="457200" lvl="0" indent="0" algn="l" rtl="0">
              <a:lnSpc>
                <a:spcPct val="115000"/>
              </a:lnSpc>
              <a:spcBef>
                <a:spcPts val="800"/>
              </a:spcBef>
              <a:spcAft>
                <a:spcPts val="0"/>
              </a:spcAft>
              <a:buNone/>
            </a:pPr>
            <a:endParaRPr sz="1800">
              <a:solidFill>
                <a:srgbClr val="FFFFFF"/>
              </a:solidFill>
              <a:latin typeface="Nunito"/>
              <a:ea typeface="Nunito"/>
              <a:cs typeface="Nunito"/>
              <a:sym typeface="Nunito"/>
            </a:endParaRPr>
          </a:p>
          <a:p>
            <a:pPr marL="457200" lvl="0" indent="0" algn="l" rtl="0">
              <a:lnSpc>
                <a:spcPct val="115000"/>
              </a:lnSpc>
              <a:spcBef>
                <a:spcPts val="800"/>
              </a:spcBef>
              <a:spcAft>
                <a:spcPts val="0"/>
              </a:spcAft>
              <a:buNone/>
            </a:pPr>
            <a:endParaRPr sz="1800">
              <a:solidFill>
                <a:srgbClr val="FFFFFF"/>
              </a:solidFill>
              <a:latin typeface="Nunito"/>
              <a:ea typeface="Nunito"/>
              <a:cs typeface="Nunito"/>
              <a:sym typeface="Nunito"/>
            </a:endParaRPr>
          </a:p>
          <a:p>
            <a:pPr marL="457200" lvl="0" indent="0" algn="l" rtl="0">
              <a:lnSpc>
                <a:spcPct val="115000"/>
              </a:lnSpc>
              <a:spcBef>
                <a:spcPts val="800"/>
              </a:spcBef>
              <a:spcAft>
                <a:spcPts val="0"/>
              </a:spcAft>
              <a:buNone/>
            </a:pPr>
            <a:endParaRPr sz="1800">
              <a:solidFill>
                <a:srgbClr val="FFFFFF"/>
              </a:solidFill>
              <a:latin typeface="Nunito"/>
              <a:ea typeface="Nunito"/>
              <a:cs typeface="Nunito"/>
              <a:sym typeface="Nunito"/>
            </a:endParaRPr>
          </a:p>
          <a:p>
            <a:pPr marL="457200" lvl="0" indent="-342900" algn="l" rtl="0">
              <a:lnSpc>
                <a:spcPct val="115000"/>
              </a:lnSpc>
              <a:spcBef>
                <a:spcPts val="800"/>
              </a:spcBef>
              <a:spcAft>
                <a:spcPts val="0"/>
              </a:spcAft>
              <a:buClr>
                <a:srgbClr val="FFFFFF"/>
              </a:buClr>
              <a:buSzPts val="1800"/>
              <a:buFont typeface="Nunito"/>
              <a:buChar char="●"/>
            </a:pPr>
            <a:r>
              <a:rPr lang="en" sz="1800">
                <a:solidFill>
                  <a:srgbClr val="FFFFFF"/>
                </a:solidFill>
                <a:latin typeface="Nunito"/>
                <a:ea typeface="Nunito"/>
                <a:cs typeface="Nunito"/>
                <a:sym typeface="Nunito"/>
              </a:rPr>
              <a:t>How do you think this experiment connects back to what is happening in the boiler room? What kind of energy transfer do you observe? </a:t>
            </a:r>
            <a:endParaRPr sz="1800">
              <a:solidFill>
                <a:srgbClr val="FFFFFF"/>
              </a:solidFill>
              <a:latin typeface="Nunito"/>
              <a:ea typeface="Nunito"/>
              <a:cs typeface="Nunito"/>
              <a:sym typeface="Nunito"/>
            </a:endParaRPr>
          </a:p>
          <a:p>
            <a:pPr marL="0" lvl="0" indent="0" algn="ctr" rtl="0">
              <a:lnSpc>
                <a:spcPct val="115000"/>
              </a:lnSpc>
              <a:spcBef>
                <a:spcPts val="800"/>
              </a:spcBef>
              <a:spcAft>
                <a:spcPts val="0"/>
              </a:spcAft>
              <a:buNone/>
            </a:pPr>
            <a:endParaRPr sz="1800">
              <a:solidFill>
                <a:srgbClr val="FFFFFF"/>
              </a:solidFill>
              <a:latin typeface="Nunito"/>
              <a:ea typeface="Nunito"/>
              <a:cs typeface="Nunito"/>
              <a:sym typeface="Nunito"/>
            </a:endParaRPr>
          </a:p>
          <a:p>
            <a:pPr marL="0" lvl="0" indent="0" algn="ctr" rtl="0">
              <a:lnSpc>
                <a:spcPct val="115000"/>
              </a:lnSpc>
              <a:spcBef>
                <a:spcPts val="800"/>
              </a:spcBef>
              <a:spcAft>
                <a:spcPts val="800"/>
              </a:spcAft>
              <a:buNone/>
            </a:pPr>
            <a:endParaRPr sz="1800">
              <a:solidFill>
                <a:srgbClr val="FFFFFF"/>
              </a:solidFill>
              <a:latin typeface="Nunito"/>
              <a:ea typeface="Nunito"/>
              <a:cs typeface="Nunito"/>
              <a:sym typeface="Nunito"/>
            </a:endParaRPr>
          </a:p>
        </p:txBody>
      </p:sp>
      <p:graphicFrame>
        <p:nvGraphicFramePr>
          <p:cNvPr id="175" name="Google Shape;175;p32"/>
          <p:cNvGraphicFramePr/>
          <p:nvPr>
            <p:extLst>
              <p:ext uri="{D42A27DB-BD31-4B8C-83A1-F6EECF244321}">
                <p14:modId xmlns:p14="http://schemas.microsoft.com/office/powerpoint/2010/main" val="192075605"/>
              </p:ext>
            </p:extLst>
          </p:nvPr>
        </p:nvGraphicFramePr>
        <p:xfrm>
          <a:off x="3178725" y="2014000"/>
          <a:ext cx="2872100" cy="1645860"/>
        </p:xfrm>
        <a:graphic>
          <a:graphicData uri="http://schemas.openxmlformats.org/drawingml/2006/table">
            <a:tbl>
              <a:tblPr firstRow="1">
                <a:noFill/>
                <a:tableStyleId>{E5D618EA-36F6-4B14-88ED-3B5FFE294806}</a:tableStyleId>
              </a:tblPr>
              <a:tblGrid>
                <a:gridCol w="2872100">
                  <a:extLst>
                    <a:ext uri="{9D8B030D-6E8A-4147-A177-3AD203B41FA5}">
                      <a16:colId xmlns:a16="http://schemas.microsoft.com/office/drawing/2014/main" val="20000"/>
                    </a:ext>
                  </a:extLst>
                </a:gridCol>
              </a:tblGrid>
              <a:tr h="396200">
                <a:tc>
                  <a:txBody>
                    <a:bodyPr/>
                    <a:lstStyle/>
                    <a:p>
                      <a:pPr marL="0" lvl="0" indent="0" algn="ctr" rtl="0">
                        <a:spcBef>
                          <a:spcPts val="0"/>
                        </a:spcBef>
                        <a:spcAft>
                          <a:spcPts val="0"/>
                        </a:spcAft>
                        <a:buNone/>
                      </a:pPr>
                      <a:r>
                        <a:rPr lang="en">
                          <a:solidFill>
                            <a:schemeClr val="lt1"/>
                          </a:solidFill>
                          <a:latin typeface="Nunito"/>
                          <a:ea typeface="Nunito"/>
                          <a:cs typeface="Nunito"/>
                          <a:sym typeface="Nunito"/>
                        </a:rPr>
                        <a:t>Observational Drawing</a:t>
                      </a:r>
                      <a:endParaRPr>
                        <a:solidFill>
                          <a:schemeClr val="lt1"/>
                        </a:solidFill>
                        <a:latin typeface="Nunito"/>
                        <a:ea typeface="Nunito"/>
                        <a:cs typeface="Nunito"/>
                        <a:sym typeface="Nunito"/>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0"/>
                  </a:ext>
                </a:extLst>
              </a:tr>
              <a:tr h="1249650">
                <a:tc>
                  <a:txBody>
                    <a:bodyPr/>
                    <a:lstStyle/>
                    <a:p>
                      <a:pPr marL="457200" lvl="0" indent="-317500" algn="l" rtl="0">
                        <a:spcBef>
                          <a:spcPts val="0"/>
                        </a:spcBef>
                        <a:spcAft>
                          <a:spcPts val="0"/>
                        </a:spcAft>
                        <a:buClr>
                          <a:schemeClr val="lt1"/>
                        </a:buClr>
                        <a:buSzPts val="1400"/>
                        <a:buFont typeface="Nunito"/>
                        <a:buChar char="●"/>
                      </a:pPr>
                      <a:r>
                        <a:rPr lang="en" dirty="0">
                          <a:solidFill>
                            <a:schemeClr val="lt1"/>
                          </a:solidFill>
                          <a:latin typeface="Nunito"/>
                          <a:ea typeface="Nunito"/>
                          <a:cs typeface="Nunito"/>
                          <a:sym typeface="Nunito"/>
                        </a:rPr>
                        <a:t>Accurate</a:t>
                      </a:r>
                      <a:endParaRPr dirty="0">
                        <a:solidFill>
                          <a:schemeClr val="lt1"/>
                        </a:solidFill>
                        <a:latin typeface="Nunito"/>
                        <a:ea typeface="Nunito"/>
                        <a:cs typeface="Nunito"/>
                        <a:sym typeface="Nunito"/>
                      </a:endParaRPr>
                    </a:p>
                    <a:p>
                      <a:pPr marL="457200" lvl="0" indent="-317500" algn="l" rtl="0">
                        <a:spcBef>
                          <a:spcPts val="0"/>
                        </a:spcBef>
                        <a:spcAft>
                          <a:spcPts val="0"/>
                        </a:spcAft>
                        <a:buClr>
                          <a:schemeClr val="lt1"/>
                        </a:buClr>
                        <a:buSzPts val="1400"/>
                        <a:buFont typeface="Nunito"/>
                        <a:buChar char="●"/>
                      </a:pPr>
                      <a:r>
                        <a:rPr lang="en" dirty="0">
                          <a:solidFill>
                            <a:schemeClr val="lt1"/>
                          </a:solidFill>
                          <a:latin typeface="Nunito"/>
                          <a:ea typeface="Nunito"/>
                          <a:cs typeface="Nunito"/>
                          <a:sym typeface="Nunito"/>
                        </a:rPr>
                        <a:t>Big</a:t>
                      </a:r>
                      <a:endParaRPr dirty="0">
                        <a:solidFill>
                          <a:schemeClr val="lt1"/>
                        </a:solidFill>
                        <a:latin typeface="Nunito"/>
                        <a:ea typeface="Nunito"/>
                        <a:cs typeface="Nunito"/>
                        <a:sym typeface="Nunito"/>
                      </a:endParaRPr>
                    </a:p>
                    <a:p>
                      <a:pPr marL="457200" lvl="0" indent="-317500" algn="l" rtl="0">
                        <a:spcBef>
                          <a:spcPts val="0"/>
                        </a:spcBef>
                        <a:spcAft>
                          <a:spcPts val="0"/>
                        </a:spcAft>
                        <a:buClr>
                          <a:schemeClr val="lt1"/>
                        </a:buClr>
                        <a:buSzPts val="1400"/>
                        <a:buFont typeface="Nunito"/>
                        <a:buChar char="●"/>
                      </a:pPr>
                      <a:r>
                        <a:rPr lang="en" dirty="0">
                          <a:solidFill>
                            <a:schemeClr val="lt1"/>
                          </a:solidFill>
                          <a:latin typeface="Nunito"/>
                          <a:ea typeface="Nunito"/>
                          <a:cs typeface="Nunito"/>
                          <a:sym typeface="Nunito"/>
                        </a:rPr>
                        <a:t>Colorful</a:t>
                      </a:r>
                      <a:endParaRPr dirty="0">
                        <a:solidFill>
                          <a:schemeClr val="lt1"/>
                        </a:solidFill>
                        <a:latin typeface="Nunito"/>
                        <a:ea typeface="Nunito"/>
                        <a:cs typeface="Nunito"/>
                        <a:sym typeface="Nunito"/>
                      </a:endParaRPr>
                    </a:p>
                    <a:p>
                      <a:pPr marL="457200" lvl="0" indent="-317500" algn="l" rtl="0">
                        <a:spcBef>
                          <a:spcPts val="0"/>
                        </a:spcBef>
                        <a:spcAft>
                          <a:spcPts val="0"/>
                        </a:spcAft>
                        <a:buClr>
                          <a:schemeClr val="lt1"/>
                        </a:buClr>
                        <a:buSzPts val="1400"/>
                        <a:buFont typeface="Nunito"/>
                        <a:buChar char="●"/>
                      </a:pPr>
                      <a:r>
                        <a:rPr lang="en" dirty="0">
                          <a:solidFill>
                            <a:schemeClr val="lt1"/>
                          </a:solidFill>
                          <a:latin typeface="Nunito"/>
                          <a:ea typeface="Nunito"/>
                          <a:cs typeface="Nunito"/>
                          <a:sym typeface="Nunito"/>
                        </a:rPr>
                        <a:t>Detailed </a:t>
                      </a:r>
                      <a:endParaRPr dirty="0">
                        <a:solidFill>
                          <a:schemeClr val="lt1"/>
                        </a:solidFill>
                        <a:latin typeface="Nunito"/>
                        <a:ea typeface="Nunito"/>
                        <a:cs typeface="Nunito"/>
                        <a:sym typeface="Nunito"/>
                      </a:endParaRPr>
                    </a:p>
                    <a:p>
                      <a:pPr marL="457200" lvl="0" indent="-317500" algn="l" rtl="0">
                        <a:spcBef>
                          <a:spcPts val="0"/>
                        </a:spcBef>
                        <a:spcAft>
                          <a:spcPts val="0"/>
                        </a:spcAft>
                        <a:buClr>
                          <a:schemeClr val="lt1"/>
                        </a:buClr>
                        <a:buSzPts val="1400"/>
                        <a:buFont typeface="Nunito"/>
                        <a:buChar char="●"/>
                      </a:pPr>
                      <a:r>
                        <a:rPr lang="en" dirty="0">
                          <a:solidFill>
                            <a:schemeClr val="lt1"/>
                          </a:solidFill>
                          <a:latin typeface="Nunito"/>
                          <a:ea typeface="Nunito"/>
                          <a:cs typeface="Nunito"/>
                          <a:sym typeface="Nunito"/>
                        </a:rPr>
                        <a:t>Explained (includes labels)</a:t>
                      </a:r>
                      <a:endParaRPr dirty="0">
                        <a:solidFill>
                          <a:schemeClr val="lt1"/>
                        </a:solidFill>
                        <a:latin typeface="Nunito"/>
                        <a:ea typeface="Nunito"/>
                        <a:cs typeface="Nunito"/>
                        <a:sym typeface="Nunito"/>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3"/>
          <p:cNvSpPr txBox="1">
            <a:spLocks noGrp="1"/>
          </p:cNvSpPr>
          <p:nvPr>
            <p:ph type="ctrTitle" idx="4294967295"/>
          </p:nvPr>
        </p:nvSpPr>
        <p:spPr>
          <a:xfrm>
            <a:off x="977075" y="197125"/>
            <a:ext cx="7184400" cy="7224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5200">
                <a:solidFill>
                  <a:schemeClr val="accent5"/>
                </a:solidFill>
              </a:rPr>
              <a:t>Exit Ticket</a:t>
            </a:r>
            <a:endParaRPr sz="5200">
              <a:solidFill>
                <a:schemeClr val="accent5"/>
              </a:solidFill>
            </a:endParaRPr>
          </a:p>
        </p:txBody>
      </p:sp>
      <p:sp>
        <p:nvSpPr>
          <p:cNvPr id="181" name="Google Shape;181;p33"/>
          <p:cNvSpPr txBox="1"/>
          <p:nvPr/>
        </p:nvSpPr>
        <p:spPr>
          <a:xfrm>
            <a:off x="661825" y="1098125"/>
            <a:ext cx="7905900" cy="3477600"/>
          </a:xfrm>
          <a:prstGeom prst="rect">
            <a:avLst/>
          </a:prstGeom>
          <a:noFill/>
          <a:ln>
            <a:noFill/>
          </a:ln>
        </p:spPr>
        <p:txBody>
          <a:bodyPr spcFirstLastPara="1" wrap="square" lIns="0" tIns="0" rIns="0" bIns="0" anchor="t" anchorCtr="0">
            <a:noAutofit/>
          </a:bodyPr>
          <a:lstStyle/>
          <a:p>
            <a:pPr marL="457200" lvl="0" indent="-342900" algn="l" rtl="0">
              <a:lnSpc>
                <a:spcPct val="115000"/>
              </a:lnSpc>
              <a:spcBef>
                <a:spcPts val="0"/>
              </a:spcBef>
              <a:spcAft>
                <a:spcPts val="0"/>
              </a:spcAft>
              <a:buClr>
                <a:srgbClr val="FFFFFF"/>
              </a:buClr>
              <a:buSzPts val="1800"/>
              <a:buFont typeface="Nunito"/>
              <a:buChar char="●"/>
            </a:pPr>
            <a:r>
              <a:rPr lang="en" sz="1800">
                <a:solidFill>
                  <a:srgbClr val="FFFFFF"/>
                </a:solidFill>
                <a:latin typeface="Nunito"/>
                <a:ea typeface="Nunito"/>
                <a:cs typeface="Nunito"/>
                <a:sym typeface="Nunito"/>
              </a:rPr>
              <a:t>What is the transfer of energy in the boiler room? Use the word bank to help you label the different types of energies as they pass through the systems.  </a:t>
            </a:r>
            <a:endParaRPr sz="1800">
              <a:solidFill>
                <a:srgbClr val="FFFFFF"/>
              </a:solidFill>
              <a:latin typeface="Nunito"/>
              <a:ea typeface="Nunito"/>
              <a:cs typeface="Nunito"/>
              <a:sym typeface="Nunito"/>
            </a:endParaRPr>
          </a:p>
          <a:p>
            <a:pPr marL="0" lvl="0" indent="0" algn="l" rtl="0">
              <a:lnSpc>
                <a:spcPct val="115000"/>
              </a:lnSpc>
              <a:spcBef>
                <a:spcPts val="800"/>
              </a:spcBef>
              <a:spcAft>
                <a:spcPts val="0"/>
              </a:spcAft>
              <a:buNone/>
            </a:pPr>
            <a:endParaRPr sz="1800">
              <a:solidFill>
                <a:srgbClr val="FFFFFF"/>
              </a:solidFill>
              <a:latin typeface="Nunito"/>
              <a:ea typeface="Nunito"/>
              <a:cs typeface="Nunito"/>
              <a:sym typeface="Nunito"/>
            </a:endParaRPr>
          </a:p>
          <a:p>
            <a:pPr marL="0" lvl="0" indent="0" algn="l" rtl="0">
              <a:lnSpc>
                <a:spcPct val="115000"/>
              </a:lnSpc>
              <a:spcBef>
                <a:spcPts val="800"/>
              </a:spcBef>
              <a:spcAft>
                <a:spcPts val="0"/>
              </a:spcAft>
              <a:buNone/>
            </a:pPr>
            <a:endParaRPr sz="1800">
              <a:solidFill>
                <a:srgbClr val="FFFFFF"/>
              </a:solidFill>
              <a:latin typeface="Nunito"/>
              <a:ea typeface="Nunito"/>
              <a:cs typeface="Nunito"/>
              <a:sym typeface="Nunito"/>
            </a:endParaRPr>
          </a:p>
          <a:p>
            <a:pPr marL="0" lvl="0" indent="0" algn="l" rtl="0">
              <a:lnSpc>
                <a:spcPct val="115000"/>
              </a:lnSpc>
              <a:spcBef>
                <a:spcPts val="800"/>
              </a:spcBef>
              <a:spcAft>
                <a:spcPts val="0"/>
              </a:spcAft>
              <a:buNone/>
            </a:pPr>
            <a:endParaRPr sz="1800">
              <a:solidFill>
                <a:srgbClr val="FFFFFF"/>
              </a:solidFill>
              <a:latin typeface="Nunito"/>
              <a:ea typeface="Nunito"/>
              <a:cs typeface="Nunito"/>
              <a:sym typeface="Nunito"/>
            </a:endParaRPr>
          </a:p>
          <a:p>
            <a:pPr marL="0" lvl="0" indent="0" algn="l" rtl="0">
              <a:lnSpc>
                <a:spcPct val="115000"/>
              </a:lnSpc>
              <a:spcBef>
                <a:spcPts val="800"/>
              </a:spcBef>
              <a:spcAft>
                <a:spcPts val="0"/>
              </a:spcAft>
              <a:buNone/>
            </a:pPr>
            <a:endParaRPr sz="1800">
              <a:solidFill>
                <a:srgbClr val="FFFFFF"/>
              </a:solidFill>
              <a:latin typeface="Nunito"/>
              <a:ea typeface="Nunito"/>
              <a:cs typeface="Nunito"/>
              <a:sym typeface="Nunito"/>
            </a:endParaRPr>
          </a:p>
          <a:p>
            <a:pPr marL="457200" lvl="0" indent="-342900" algn="l" rtl="0">
              <a:lnSpc>
                <a:spcPct val="115000"/>
              </a:lnSpc>
              <a:spcBef>
                <a:spcPts val="800"/>
              </a:spcBef>
              <a:spcAft>
                <a:spcPts val="0"/>
              </a:spcAft>
              <a:buClr>
                <a:srgbClr val="FFFFFF"/>
              </a:buClr>
              <a:buSzPts val="1800"/>
              <a:buFont typeface="Nunito"/>
              <a:buChar char="●"/>
            </a:pPr>
            <a:r>
              <a:rPr lang="en" sz="1800">
                <a:solidFill>
                  <a:srgbClr val="FFFFFF"/>
                </a:solidFill>
                <a:latin typeface="Nunito"/>
                <a:ea typeface="Nunito"/>
                <a:cs typeface="Nunito"/>
                <a:sym typeface="Nunito"/>
              </a:rPr>
              <a:t>Try your best! We will review this information tomorrow. </a:t>
            </a:r>
            <a:endParaRPr sz="1800">
              <a:solidFill>
                <a:srgbClr val="FFFFFF"/>
              </a:solidFill>
              <a:latin typeface="Nunito"/>
              <a:ea typeface="Nunito"/>
              <a:cs typeface="Nunito"/>
              <a:sym typeface="Nunito"/>
            </a:endParaRPr>
          </a:p>
          <a:p>
            <a:pPr marL="457200" lvl="0" indent="0" algn="l" rtl="0">
              <a:lnSpc>
                <a:spcPct val="115000"/>
              </a:lnSpc>
              <a:spcBef>
                <a:spcPts val="800"/>
              </a:spcBef>
              <a:spcAft>
                <a:spcPts val="0"/>
              </a:spcAft>
              <a:buNone/>
            </a:pPr>
            <a:endParaRPr sz="1800">
              <a:solidFill>
                <a:srgbClr val="FFFFFF"/>
              </a:solidFill>
              <a:latin typeface="Nunito"/>
              <a:ea typeface="Nunito"/>
              <a:cs typeface="Nunito"/>
              <a:sym typeface="Nunito"/>
            </a:endParaRPr>
          </a:p>
          <a:p>
            <a:pPr marL="457200" lvl="0" indent="0" algn="l" rtl="0">
              <a:lnSpc>
                <a:spcPct val="115000"/>
              </a:lnSpc>
              <a:spcBef>
                <a:spcPts val="800"/>
              </a:spcBef>
              <a:spcAft>
                <a:spcPts val="0"/>
              </a:spcAft>
              <a:buNone/>
            </a:pPr>
            <a:endParaRPr sz="1800">
              <a:solidFill>
                <a:srgbClr val="FFFFFF"/>
              </a:solidFill>
              <a:latin typeface="Nunito"/>
              <a:ea typeface="Nunito"/>
              <a:cs typeface="Nunito"/>
              <a:sym typeface="Nunito"/>
            </a:endParaRPr>
          </a:p>
          <a:p>
            <a:pPr marL="457200" lvl="0" indent="0" algn="l" rtl="0">
              <a:lnSpc>
                <a:spcPct val="115000"/>
              </a:lnSpc>
              <a:spcBef>
                <a:spcPts val="800"/>
              </a:spcBef>
              <a:spcAft>
                <a:spcPts val="0"/>
              </a:spcAft>
              <a:buNone/>
            </a:pPr>
            <a:endParaRPr sz="1800">
              <a:solidFill>
                <a:srgbClr val="FFFFFF"/>
              </a:solidFill>
              <a:latin typeface="Nunito"/>
              <a:ea typeface="Nunito"/>
              <a:cs typeface="Nunito"/>
              <a:sym typeface="Nunito"/>
            </a:endParaRPr>
          </a:p>
          <a:p>
            <a:pPr marL="457200" lvl="0" indent="0" algn="l" rtl="0">
              <a:lnSpc>
                <a:spcPct val="115000"/>
              </a:lnSpc>
              <a:spcBef>
                <a:spcPts val="800"/>
              </a:spcBef>
              <a:spcAft>
                <a:spcPts val="0"/>
              </a:spcAft>
              <a:buNone/>
            </a:pPr>
            <a:endParaRPr sz="1800">
              <a:solidFill>
                <a:srgbClr val="FFFFFF"/>
              </a:solidFill>
              <a:latin typeface="Nunito"/>
              <a:ea typeface="Nunito"/>
              <a:cs typeface="Nunito"/>
              <a:sym typeface="Nunito"/>
            </a:endParaRPr>
          </a:p>
          <a:p>
            <a:pPr marL="457200" lvl="0" indent="0" algn="l" rtl="0">
              <a:lnSpc>
                <a:spcPct val="115000"/>
              </a:lnSpc>
              <a:spcBef>
                <a:spcPts val="800"/>
              </a:spcBef>
              <a:spcAft>
                <a:spcPts val="0"/>
              </a:spcAft>
              <a:buNone/>
            </a:pPr>
            <a:endParaRPr sz="1800">
              <a:solidFill>
                <a:srgbClr val="FFFFFF"/>
              </a:solidFill>
              <a:latin typeface="Nunito"/>
              <a:ea typeface="Nunito"/>
              <a:cs typeface="Nunito"/>
              <a:sym typeface="Nunito"/>
            </a:endParaRPr>
          </a:p>
          <a:p>
            <a:pPr marL="457200" lvl="0" indent="0" algn="l" rtl="0">
              <a:lnSpc>
                <a:spcPct val="115000"/>
              </a:lnSpc>
              <a:spcBef>
                <a:spcPts val="800"/>
              </a:spcBef>
              <a:spcAft>
                <a:spcPts val="0"/>
              </a:spcAft>
              <a:buNone/>
            </a:pPr>
            <a:endParaRPr sz="1800">
              <a:solidFill>
                <a:srgbClr val="FFFFFF"/>
              </a:solidFill>
              <a:latin typeface="Nunito"/>
              <a:ea typeface="Nunito"/>
              <a:cs typeface="Nunito"/>
              <a:sym typeface="Nunito"/>
            </a:endParaRPr>
          </a:p>
          <a:p>
            <a:pPr marL="0" lvl="0" indent="0" algn="ctr" rtl="0">
              <a:lnSpc>
                <a:spcPct val="115000"/>
              </a:lnSpc>
              <a:spcBef>
                <a:spcPts val="800"/>
              </a:spcBef>
              <a:spcAft>
                <a:spcPts val="0"/>
              </a:spcAft>
              <a:buNone/>
            </a:pPr>
            <a:endParaRPr sz="1800">
              <a:solidFill>
                <a:srgbClr val="FFFFFF"/>
              </a:solidFill>
              <a:latin typeface="Nunito"/>
              <a:ea typeface="Nunito"/>
              <a:cs typeface="Nunito"/>
              <a:sym typeface="Nunito"/>
            </a:endParaRPr>
          </a:p>
          <a:p>
            <a:pPr marL="0" lvl="0" indent="0" algn="ctr" rtl="0">
              <a:lnSpc>
                <a:spcPct val="115000"/>
              </a:lnSpc>
              <a:spcBef>
                <a:spcPts val="800"/>
              </a:spcBef>
              <a:spcAft>
                <a:spcPts val="800"/>
              </a:spcAft>
              <a:buNone/>
            </a:pPr>
            <a:endParaRPr sz="1800">
              <a:solidFill>
                <a:srgbClr val="FFFFFF"/>
              </a:solidFill>
              <a:latin typeface="Nunito"/>
              <a:ea typeface="Nunito"/>
              <a:cs typeface="Nunito"/>
              <a:sym typeface="Nunito"/>
            </a:endParaRPr>
          </a:p>
        </p:txBody>
      </p:sp>
      <p:graphicFrame>
        <p:nvGraphicFramePr>
          <p:cNvPr id="182" name="Google Shape;182;p33"/>
          <p:cNvGraphicFramePr/>
          <p:nvPr>
            <p:extLst>
              <p:ext uri="{D42A27DB-BD31-4B8C-83A1-F6EECF244321}">
                <p14:modId xmlns:p14="http://schemas.microsoft.com/office/powerpoint/2010/main" val="1158951843"/>
              </p:ext>
            </p:extLst>
          </p:nvPr>
        </p:nvGraphicFramePr>
        <p:xfrm>
          <a:off x="2686375" y="2216550"/>
          <a:ext cx="4011850" cy="1219140"/>
        </p:xfrm>
        <a:graphic>
          <a:graphicData uri="http://schemas.openxmlformats.org/drawingml/2006/table">
            <a:tbl>
              <a:tblPr firstRow="1">
                <a:noFill/>
                <a:tableStyleId>{E5D618EA-36F6-4B14-88ED-3B5FFE294806}</a:tableStyleId>
              </a:tblPr>
              <a:tblGrid>
                <a:gridCol w="4011850">
                  <a:extLst>
                    <a:ext uri="{9D8B030D-6E8A-4147-A177-3AD203B41FA5}">
                      <a16:colId xmlns:a16="http://schemas.microsoft.com/office/drawing/2014/main" val="20000"/>
                    </a:ext>
                  </a:extLst>
                </a:gridCol>
              </a:tblGrid>
              <a:tr h="381000">
                <a:tc>
                  <a:txBody>
                    <a:bodyPr/>
                    <a:lstStyle/>
                    <a:p>
                      <a:pPr marL="0" lvl="0" indent="0" algn="ctr" rtl="0">
                        <a:spcBef>
                          <a:spcPts val="0"/>
                        </a:spcBef>
                        <a:spcAft>
                          <a:spcPts val="0"/>
                        </a:spcAft>
                        <a:buNone/>
                      </a:pPr>
                      <a:r>
                        <a:rPr lang="en">
                          <a:solidFill>
                            <a:srgbClr val="FFFFFF"/>
                          </a:solidFill>
                          <a:latin typeface="Nunito"/>
                          <a:ea typeface="Nunito"/>
                          <a:cs typeface="Nunito"/>
                          <a:sym typeface="Nunito"/>
                        </a:rPr>
                        <a:t>Word Bank</a:t>
                      </a:r>
                      <a:endParaRPr>
                        <a:solidFill>
                          <a:srgbClr val="FFFFFF"/>
                        </a:solidFill>
                        <a:latin typeface="Nunito"/>
                        <a:ea typeface="Nunito"/>
                        <a:cs typeface="Nunito"/>
                        <a:sym typeface="Nunito"/>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457200" lvl="0" indent="-317500" algn="l" rtl="0">
                        <a:spcBef>
                          <a:spcPts val="0"/>
                        </a:spcBef>
                        <a:spcAft>
                          <a:spcPts val="0"/>
                        </a:spcAft>
                        <a:buClr>
                          <a:srgbClr val="FFFFFF"/>
                        </a:buClr>
                        <a:buSzPts val="1400"/>
                        <a:buFont typeface="Nunito"/>
                        <a:buChar char="●"/>
                      </a:pPr>
                      <a:r>
                        <a:rPr lang="en" dirty="0">
                          <a:solidFill>
                            <a:srgbClr val="FFFFFF"/>
                          </a:solidFill>
                          <a:latin typeface="Nunito"/>
                          <a:ea typeface="Nunito"/>
                          <a:cs typeface="Nunito"/>
                          <a:sym typeface="Nunito"/>
                        </a:rPr>
                        <a:t>Heat energy</a:t>
                      </a:r>
                      <a:endParaRPr dirty="0">
                        <a:solidFill>
                          <a:srgbClr val="FFFFFF"/>
                        </a:solidFill>
                        <a:latin typeface="Nunito"/>
                        <a:ea typeface="Nunito"/>
                        <a:cs typeface="Nunito"/>
                        <a:sym typeface="Nunito"/>
                      </a:endParaRPr>
                    </a:p>
                    <a:p>
                      <a:pPr marL="457200" lvl="0" indent="-317500" algn="l" rtl="0">
                        <a:spcBef>
                          <a:spcPts val="0"/>
                        </a:spcBef>
                        <a:spcAft>
                          <a:spcPts val="0"/>
                        </a:spcAft>
                        <a:buClr>
                          <a:srgbClr val="FFFFFF"/>
                        </a:buClr>
                        <a:buSzPts val="1400"/>
                        <a:buFont typeface="Nunito"/>
                        <a:buChar char="●"/>
                      </a:pPr>
                      <a:r>
                        <a:rPr lang="en" dirty="0">
                          <a:solidFill>
                            <a:srgbClr val="FFFFFF"/>
                          </a:solidFill>
                          <a:latin typeface="Nunito"/>
                          <a:ea typeface="Nunito"/>
                          <a:cs typeface="Nunito"/>
                          <a:sym typeface="Nunito"/>
                        </a:rPr>
                        <a:t>Mechanical (movement) energy</a:t>
                      </a:r>
                      <a:endParaRPr dirty="0">
                        <a:solidFill>
                          <a:srgbClr val="FFFFFF"/>
                        </a:solidFill>
                        <a:latin typeface="Nunito"/>
                        <a:ea typeface="Nunito"/>
                        <a:cs typeface="Nunito"/>
                        <a:sym typeface="Nunito"/>
                      </a:endParaRPr>
                    </a:p>
                    <a:p>
                      <a:pPr marL="457200" lvl="0" indent="-317500" algn="l" rtl="0">
                        <a:spcBef>
                          <a:spcPts val="0"/>
                        </a:spcBef>
                        <a:spcAft>
                          <a:spcPts val="0"/>
                        </a:spcAft>
                        <a:buClr>
                          <a:srgbClr val="FFFFFF"/>
                        </a:buClr>
                        <a:buSzPts val="1400"/>
                        <a:buFont typeface="Nunito"/>
                        <a:buChar char="●"/>
                      </a:pPr>
                      <a:r>
                        <a:rPr lang="en" dirty="0">
                          <a:solidFill>
                            <a:srgbClr val="FFFFFF"/>
                          </a:solidFill>
                          <a:latin typeface="Nunito"/>
                          <a:ea typeface="Nunito"/>
                          <a:cs typeface="Nunito"/>
                          <a:sym typeface="Nunito"/>
                        </a:rPr>
                        <a:t>Chemical Energy</a:t>
                      </a:r>
                      <a:endParaRPr dirty="0">
                        <a:solidFill>
                          <a:srgbClr val="FFFFFF"/>
                        </a:solidFill>
                        <a:latin typeface="Nunito"/>
                        <a:ea typeface="Nunito"/>
                        <a:cs typeface="Nunito"/>
                        <a:sym typeface="Nunito"/>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4"/>
          <p:cNvSpPr txBox="1">
            <a:spLocks noGrp="1"/>
          </p:cNvSpPr>
          <p:nvPr>
            <p:ph type="ctrTitle" idx="4294967295"/>
          </p:nvPr>
        </p:nvSpPr>
        <p:spPr>
          <a:xfrm>
            <a:off x="977075" y="197125"/>
            <a:ext cx="7184400" cy="7224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5200" dirty="0">
                <a:solidFill>
                  <a:schemeClr val="accent5"/>
                </a:solidFill>
              </a:rPr>
              <a:t>The Boiler Room #2</a:t>
            </a:r>
            <a:endParaRPr sz="5200" dirty="0">
              <a:solidFill>
                <a:schemeClr val="accent5"/>
              </a:solidFill>
            </a:endParaRPr>
          </a:p>
        </p:txBody>
      </p:sp>
      <p:sp>
        <p:nvSpPr>
          <p:cNvPr id="108" name="Google Shape;108;p24"/>
          <p:cNvSpPr txBox="1"/>
          <p:nvPr/>
        </p:nvSpPr>
        <p:spPr>
          <a:xfrm>
            <a:off x="5473500" y="1098125"/>
            <a:ext cx="3094200" cy="3477600"/>
          </a:xfrm>
          <a:prstGeom prst="rect">
            <a:avLst/>
          </a:prstGeom>
          <a:noFill/>
          <a:ln>
            <a:noFill/>
          </a:ln>
        </p:spPr>
        <p:txBody>
          <a:bodyPr spcFirstLastPara="1" wrap="square" lIns="0" tIns="0" rIns="0" bIns="0" anchor="t" anchorCtr="0">
            <a:noAutofit/>
          </a:bodyPr>
          <a:lstStyle/>
          <a:p>
            <a:pPr marL="457200" lvl="0" indent="-342900" algn="l" rtl="0">
              <a:lnSpc>
                <a:spcPct val="115000"/>
              </a:lnSpc>
              <a:spcBef>
                <a:spcPts val="0"/>
              </a:spcBef>
              <a:spcAft>
                <a:spcPts val="0"/>
              </a:spcAft>
              <a:buClr>
                <a:srgbClr val="FFFFFF"/>
              </a:buClr>
              <a:buSzPts val="1800"/>
              <a:buFont typeface="Nunito"/>
              <a:buChar char="●"/>
            </a:pPr>
            <a:r>
              <a:rPr lang="en" sz="1800">
                <a:solidFill>
                  <a:srgbClr val="FFFFFF"/>
                </a:solidFill>
                <a:latin typeface="Nunito"/>
                <a:ea typeface="Nunito"/>
                <a:cs typeface="Nunito"/>
                <a:sym typeface="Nunito"/>
              </a:rPr>
              <a:t>In the boiler room, fire heats up water. How is the fire created? </a:t>
            </a:r>
            <a:endParaRPr sz="1800">
              <a:solidFill>
                <a:srgbClr val="FFFFFF"/>
              </a:solidFill>
              <a:latin typeface="Nunito"/>
              <a:ea typeface="Nunito"/>
              <a:cs typeface="Nunito"/>
              <a:sym typeface="Nunito"/>
            </a:endParaRPr>
          </a:p>
          <a:p>
            <a:pPr marL="0" lvl="0" indent="0" algn="ctr" rtl="0">
              <a:lnSpc>
                <a:spcPct val="115000"/>
              </a:lnSpc>
              <a:spcBef>
                <a:spcPts val="800"/>
              </a:spcBef>
              <a:spcAft>
                <a:spcPts val="0"/>
              </a:spcAft>
              <a:buNone/>
            </a:pPr>
            <a:endParaRPr sz="1800">
              <a:solidFill>
                <a:srgbClr val="FFFFFF"/>
              </a:solidFill>
              <a:latin typeface="Nunito"/>
              <a:ea typeface="Nunito"/>
              <a:cs typeface="Nunito"/>
              <a:sym typeface="Nunito"/>
            </a:endParaRPr>
          </a:p>
          <a:p>
            <a:pPr marL="0" lvl="0" indent="0" algn="ctr" rtl="0">
              <a:lnSpc>
                <a:spcPct val="115000"/>
              </a:lnSpc>
              <a:spcBef>
                <a:spcPts val="800"/>
              </a:spcBef>
              <a:spcAft>
                <a:spcPts val="800"/>
              </a:spcAft>
              <a:buNone/>
            </a:pPr>
            <a:endParaRPr sz="1800">
              <a:solidFill>
                <a:srgbClr val="FFFFFF"/>
              </a:solidFill>
              <a:latin typeface="Nunito"/>
              <a:ea typeface="Nunito"/>
              <a:cs typeface="Nunito"/>
              <a:sym typeface="Nunito"/>
            </a:endParaRPr>
          </a:p>
        </p:txBody>
      </p:sp>
      <p:pic>
        <p:nvPicPr>
          <p:cNvPr id="109" name="Google Shape;109;p24" descr="side view of steamship boiler"/>
          <p:cNvPicPr preferRelativeResize="0"/>
          <p:nvPr/>
        </p:nvPicPr>
        <p:blipFill rotWithShape="1">
          <a:blip r:embed="rId3">
            <a:alphaModFix/>
          </a:blip>
          <a:srcRect r="14390"/>
          <a:stretch/>
        </p:blipFill>
        <p:spPr>
          <a:xfrm rot="-5400000">
            <a:off x="-258113" y="1731175"/>
            <a:ext cx="3433976" cy="2255199"/>
          </a:xfrm>
          <a:prstGeom prst="rect">
            <a:avLst/>
          </a:prstGeom>
          <a:noFill/>
          <a:ln w="9525" cap="flat" cmpd="sng">
            <a:solidFill>
              <a:schemeClr val="lt1"/>
            </a:solidFill>
            <a:prstDash val="solid"/>
            <a:round/>
            <a:headEnd type="none" w="sm" len="sm"/>
            <a:tailEnd type="none" w="sm" len="sm"/>
          </a:ln>
        </p:spPr>
      </p:pic>
      <p:pic>
        <p:nvPicPr>
          <p:cNvPr id="110" name="Google Shape;110;p24" descr="close-up of steamship boiler"/>
          <p:cNvPicPr preferRelativeResize="0"/>
          <p:nvPr/>
        </p:nvPicPr>
        <p:blipFill rotWithShape="1">
          <a:blip r:embed="rId4">
            <a:alphaModFix/>
          </a:blip>
          <a:srcRect r="13718"/>
          <a:stretch/>
        </p:blipFill>
        <p:spPr>
          <a:xfrm rot="-5400000">
            <a:off x="2311276" y="1737100"/>
            <a:ext cx="3437425" cy="2239926"/>
          </a:xfrm>
          <a:prstGeom prst="rect">
            <a:avLst/>
          </a:prstGeom>
          <a:noFill/>
          <a:ln w="9525" cap="flat" cmpd="sng">
            <a:solidFill>
              <a:schemeClr val="lt1"/>
            </a:solidFill>
            <a:prstDash val="solid"/>
            <a:round/>
            <a:headEnd type="none" w="sm" len="sm"/>
            <a:tailEnd type="none" w="sm" len="sm"/>
          </a:ln>
        </p:spPr>
      </p:pic>
      <p:cxnSp>
        <p:nvCxnSpPr>
          <p:cNvPr id="111" name="Google Shape;111;p24">
            <a:extLst>
              <a:ext uri="{C183D7F6-B498-43B3-948B-1728B52AA6E4}">
                <adec:decorative xmlns:adec="http://schemas.microsoft.com/office/drawing/2017/decorative" val="1"/>
              </a:ext>
            </a:extLst>
          </p:cNvPr>
          <p:cNvCxnSpPr>
            <a:endCxn id="112" idx="2"/>
          </p:cNvCxnSpPr>
          <p:nvPr/>
        </p:nvCxnSpPr>
        <p:spPr>
          <a:xfrm>
            <a:off x="3888900" y="3657150"/>
            <a:ext cx="2289600" cy="38700"/>
          </a:xfrm>
          <a:prstGeom prst="straightConnector1">
            <a:avLst/>
          </a:prstGeom>
          <a:noFill/>
          <a:ln w="19050" cap="flat" cmpd="sng">
            <a:solidFill>
              <a:schemeClr val="lt1"/>
            </a:solidFill>
            <a:prstDash val="solid"/>
            <a:round/>
            <a:headEnd type="none" w="med" len="med"/>
            <a:tailEnd type="none" w="med" len="med"/>
          </a:ln>
        </p:spPr>
      </p:cxnSp>
      <p:sp>
        <p:nvSpPr>
          <p:cNvPr id="112" name="Google Shape;112;p24">
            <a:extLst>
              <a:ext uri="{C183D7F6-B498-43B3-948B-1728B52AA6E4}">
                <adec:decorative xmlns:adec="http://schemas.microsoft.com/office/drawing/2017/decorative" val="1"/>
              </a:ext>
            </a:extLst>
          </p:cNvPr>
          <p:cNvSpPr/>
          <p:nvPr/>
        </p:nvSpPr>
        <p:spPr>
          <a:xfrm>
            <a:off x="6178500" y="2571750"/>
            <a:ext cx="2389200" cy="22482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4">
            <a:extLst>
              <a:ext uri="{C183D7F6-B498-43B3-948B-1728B52AA6E4}">
                <adec:decorative xmlns:adec="http://schemas.microsoft.com/office/drawing/2017/decorative" val="1"/>
              </a:ext>
            </a:extLst>
          </p:cNvPr>
          <p:cNvSpPr txBox="1"/>
          <p:nvPr/>
        </p:nvSpPr>
        <p:spPr>
          <a:xfrm>
            <a:off x="6595350" y="3314875"/>
            <a:ext cx="2165100" cy="1055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200">
                <a:latin typeface="Nunito"/>
                <a:ea typeface="Nunito"/>
                <a:cs typeface="Nunito"/>
                <a:sym typeface="Nunito"/>
              </a:rPr>
              <a:t> ? + ? =</a:t>
            </a:r>
            <a:r>
              <a:rPr lang="en" sz="3700">
                <a:latin typeface="Nunito"/>
                <a:ea typeface="Nunito"/>
                <a:cs typeface="Nunito"/>
                <a:sym typeface="Nunito"/>
              </a:rPr>
              <a:t>🔥</a:t>
            </a:r>
            <a:endParaRPr sz="2200">
              <a:latin typeface="Nunito"/>
              <a:ea typeface="Nunito"/>
              <a:cs typeface="Nunito"/>
              <a:sym typeface="Nunito"/>
            </a:endParaRPr>
          </a:p>
          <a:p>
            <a:pPr marL="0" lvl="0" indent="0" algn="l" rtl="0">
              <a:spcBef>
                <a:spcPts val="0"/>
              </a:spcBef>
              <a:spcAft>
                <a:spcPts val="0"/>
              </a:spcAft>
              <a:buNone/>
            </a:pPr>
            <a:endParaRPr>
              <a:latin typeface="Nunito"/>
              <a:ea typeface="Nunito"/>
              <a:cs typeface="Nunito"/>
              <a:sym typeface="Nuni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5"/>
          <p:cNvSpPr txBox="1">
            <a:spLocks noGrp="1"/>
          </p:cNvSpPr>
          <p:nvPr>
            <p:ph type="ctrTitle" idx="4294967295"/>
          </p:nvPr>
        </p:nvSpPr>
        <p:spPr>
          <a:xfrm>
            <a:off x="977075" y="197125"/>
            <a:ext cx="7184400" cy="7224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5200">
                <a:solidFill>
                  <a:schemeClr val="accent5"/>
                </a:solidFill>
              </a:rPr>
              <a:t>Cause &amp; Effect</a:t>
            </a:r>
            <a:endParaRPr sz="5200">
              <a:solidFill>
                <a:schemeClr val="accent5"/>
              </a:solidFill>
            </a:endParaRPr>
          </a:p>
        </p:txBody>
      </p:sp>
      <p:sp>
        <p:nvSpPr>
          <p:cNvPr id="120" name="Google Shape;120;p25"/>
          <p:cNvSpPr txBox="1"/>
          <p:nvPr/>
        </p:nvSpPr>
        <p:spPr>
          <a:xfrm>
            <a:off x="573101" y="1098125"/>
            <a:ext cx="3824400" cy="3477600"/>
          </a:xfrm>
          <a:prstGeom prst="rect">
            <a:avLst/>
          </a:prstGeom>
          <a:noFill/>
          <a:ln w="9525" cap="flat" cmpd="sng">
            <a:solidFill>
              <a:schemeClr val="lt1"/>
            </a:solidFill>
            <a:prstDash val="solid"/>
            <a:round/>
            <a:headEnd type="none" w="sm" len="sm"/>
            <a:tailEnd type="none" w="sm" len="sm"/>
          </a:ln>
        </p:spPr>
        <p:txBody>
          <a:bodyPr spcFirstLastPara="1" wrap="square" lIns="0" tIns="0" rIns="0" bIns="0" anchor="t" anchorCtr="0">
            <a:noAutofit/>
          </a:bodyPr>
          <a:lstStyle/>
          <a:p>
            <a:pPr marL="457200" lvl="0" indent="-342900" algn="l" rtl="0">
              <a:lnSpc>
                <a:spcPct val="115000"/>
              </a:lnSpc>
              <a:spcBef>
                <a:spcPts val="0"/>
              </a:spcBef>
              <a:spcAft>
                <a:spcPts val="0"/>
              </a:spcAft>
              <a:buClr>
                <a:srgbClr val="FFFFFF"/>
              </a:buClr>
              <a:buSzPts val="1800"/>
              <a:buFont typeface="Nunito"/>
              <a:buChar char="●"/>
            </a:pPr>
            <a:r>
              <a:rPr lang="en" sz="1800">
                <a:solidFill>
                  <a:srgbClr val="FFFFFF"/>
                </a:solidFill>
                <a:latin typeface="Nunito"/>
                <a:ea typeface="Nunito"/>
                <a:cs typeface="Nunito"/>
                <a:sym typeface="Nunito"/>
              </a:rPr>
              <a:t>Cause: The reason WHY something happened. </a:t>
            </a:r>
            <a:endParaRPr sz="1800">
              <a:solidFill>
                <a:srgbClr val="FFFFFF"/>
              </a:solidFill>
              <a:latin typeface="Nunito"/>
              <a:ea typeface="Nunito"/>
              <a:cs typeface="Nunito"/>
              <a:sym typeface="Nunito"/>
            </a:endParaRPr>
          </a:p>
          <a:p>
            <a:pPr marL="457200" lvl="0" indent="-342900" algn="l" rtl="0">
              <a:lnSpc>
                <a:spcPct val="115000"/>
              </a:lnSpc>
              <a:spcBef>
                <a:spcPts val="0"/>
              </a:spcBef>
              <a:spcAft>
                <a:spcPts val="0"/>
              </a:spcAft>
              <a:buClr>
                <a:schemeClr val="accent2"/>
              </a:buClr>
              <a:buSzPts val="1800"/>
              <a:buFont typeface="Nunito"/>
              <a:buChar char="●"/>
            </a:pPr>
            <a:endParaRPr sz="1800">
              <a:solidFill>
                <a:srgbClr val="FFFFFF"/>
              </a:solidFill>
              <a:latin typeface="Nunito"/>
              <a:ea typeface="Nunito"/>
              <a:cs typeface="Nunito"/>
              <a:sym typeface="Nunito"/>
            </a:endParaRPr>
          </a:p>
          <a:p>
            <a:pPr marL="914400" lvl="1" indent="-342900" algn="l" rtl="0">
              <a:lnSpc>
                <a:spcPct val="115000"/>
              </a:lnSpc>
              <a:spcBef>
                <a:spcPts val="0"/>
              </a:spcBef>
              <a:spcAft>
                <a:spcPts val="0"/>
              </a:spcAft>
              <a:buClr>
                <a:srgbClr val="FFFFFF"/>
              </a:buClr>
              <a:buSzPts val="1800"/>
              <a:buFont typeface="Nunito"/>
              <a:buChar char="○"/>
            </a:pPr>
            <a:r>
              <a:rPr lang="en" sz="1800">
                <a:solidFill>
                  <a:srgbClr val="FFFFFF"/>
                </a:solidFill>
                <a:latin typeface="Nunito"/>
                <a:ea typeface="Nunito"/>
                <a:cs typeface="Nunito"/>
                <a:sym typeface="Nunito"/>
              </a:rPr>
              <a:t>It rained outside.</a:t>
            </a:r>
            <a:endParaRPr sz="1800">
              <a:solidFill>
                <a:srgbClr val="FFFFFF"/>
              </a:solidFill>
              <a:latin typeface="Nunito"/>
              <a:ea typeface="Nunito"/>
              <a:cs typeface="Nunito"/>
              <a:sym typeface="Nunito"/>
            </a:endParaRPr>
          </a:p>
          <a:p>
            <a:pPr marL="914400" lvl="1" indent="-342900" algn="l" rtl="0">
              <a:lnSpc>
                <a:spcPct val="115000"/>
              </a:lnSpc>
              <a:spcBef>
                <a:spcPts val="0"/>
              </a:spcBef>
              <a:spcAft>
                <a:spcPts val="0"/>
              </a:spcAft>
              <a:buClr>
                <a:srgbClr val="FFFFFF"/>
              </a:buClr>
              <a:buSzPts val="1800"/>
              <a:buFont typeface="Nunito"/>
              <a:buChar char="○"/>
            </a:pPr>
            <a:r>
              <a:rPr lang="en" sz="1800">
                <a:solidFill>
                  <a:srgbClr val="FFFFFF"/>
                </a:solidFill>
                <a:latin typeface="Nunito"/>
                <a:ea typeface="Nunito"/>
                <a:cs typeface="Nunito"/>
                <a:sym typeface="Nunito"/>
              </a:rPr>
              <a:t>Fire heats up the water.</a:t>
            </a:r>
            <a:endParaRPr sz="1800">
              <a:solidFill>
                <a:srgbClr val="FFFFFF"/>
              </a:solidFill>
              <a:latin typeface="Nunito"/>
              <a:ea typeface="Nunito"/>
              <a:cs typeface="Nunito"/>
              <a:sym typeface="Nunito"/>
            </a:endParaRPr>
          </a:p>
          <a:p>
            <a:pPr marL="914400" lvl="1" indent="-342900" algn="l" rtl="0">
              <a:lnSpc>
                <a:spcPct val="115000"/>
              </a:lnSpc>
              <a:spcBef>
                <a:spcPts val="0"/>
              </a:spcBef>
              <a:spcAft>
                <a:spcPts val="0"/>
              </a:spcAft>
              <a:buClr>
                <a:srgbClr val="FFFFFF"/>
              </a:buClr>
              <a:buSzPts val="1800"/>
              <a:buFont typeface="Nunito"/>
              <a:buChar char="○"/>
            </a:pPr>
            <a:r>
              <a:rPr lang="en" sz="1800">
                <a:solidFill>
                  <a:srgbClr val="FFFFFF"/>
                </a:solidFill>
                <a:latin typeface="Nunito"/>
                <a:ea typeface="Nunito"/>
                <a:cs typeface="Nunito"/>
                <a:sym typeface="Nunito"/>
              </a:rPr>
              <a:t>Your example! </a:t>
            </a:r>
            <a:endParaRPr sz="1800">
              <a:solidFill>
                <a:srgbClr val="FFFFFF"/>
              </a:solidFill>
              <a:latin typeface="Nunito"/>
              <a:ea typeface="Nunito"/>
              <a:cs typeface="Nunito"/>
              <a:sym typeface="Nunito"/>
            </a:endParaRPr>
          </a:p>
          <a:p>
            <a:pPr marL="914400" lvl="1" indent="-342900" algn="l" rtl="0">
              <a:lnSpc>
                <a:spcPct val="115000"/>
              </a:lnSpc>
              <a:spcBef>
                <a:spcPts val="0"/>
              </a:spcBef>
              <a:spcAft>
                <a:spcPts val="0"/>
              </a:spcAft>
              <a:buClr>
                <a:srgbClr val="FFFFFF"/>
              </a:buClr>
              <a:buSzPts val="1800"/>
              <a:buFont typeface="Nunito"/>
              <a:buChar char="○"/>
            </a:pPr>
            <a:r>
              <a:rPr lang="en" sz="1800">
                <a:solidFill>
                  <a:schemeClr val="lt1"/>
                </a:solidFill>
                <a:latin typeface="Nunito"/>
                <a:ea typeface="Nunito"/>
                <a:cs typeface="Nunito"/>
                <a:sym typeface="Nunito"/>
              </a:rPr>
              <a:t>Your example! </a:t>
            </a:r>
            <a:endParaRPr sz="1800">
              <a:solidFill>
                <a:schemeClr val="lt1"/>
              </a:solidFill>
              <a:latin typeface="Nunito"/>
              <a:ea typeface="Nunito"/>
              <a:cs typeface="Nunito"/>
              <a:sym typeface="Nunito"/>
            </a:endParaRPr>
          </a:p>
          <a:p>
            <a:pPr marL="914400" lvl="1" indent="-342900" algn="l" rtl="0">
              <a:lnSpc>
                <a:spcPct val="115000"/>
              </a:lnSpc>
              <a:spcBef>
                <a:spcPts val="0"/>
              </a:spcBef>
              <a:spcAft>
                <a:spcPts val="0"/>
              </a:spcAft>
              <a:buClr>
                <a:schemeClr val="lt1"/>
              </a:buClr>
              <a:buSzPts val="1800"/>
              <a:buFont typeface="Nunito"/>
              <a:buChar char="○"/>
            </a:pPr>
            <a:r>
              <a:rPr lang="en" sz="1800">
                <a:solidFill>
                  <a:schemeClr val="lt1"/>
                </a:solidFill>
                <a:latin typeface="Nunito"/>
                <a:ea typeface="Nunito"/>
                <a:cs typeface="Nunito"/>
                <a:sym typeface="Nunito"/>
              </a:rPr>
              <a:t>Your example! </a:t>
            </a:r>
            <a:endParaRPr sz="1800">
              <a:solidFill>
                <a:schemeClr val="lt1"/>
              </a:solidFill>
              <a:latin typeface="Nunito"/>
              <a:ea typeface="Nunito"/>
              <a:cs typeface="Nunito"/>
              <a:sym typeface="Nunito"/>
            </a:endParaRPr>
          </a:p>
          <a:p>
            <a:pPr marL="0" lvl="0" indent="0" algn="ctr" rtl="0">
              <a:lnSpc>
                <a:spcPct val="115000"/>
              </a:lnSpc>
              <a:spcBef>
                <a:spcPts val="800"/>
              </a:spcBef>
              <a:spcAft>
                <a:spcPts val="0"/>
              </a:spcAft>
              <a:buNone/>
            </a:pPr>
            <a:endParaRPr sz="1800">
              <a:solidFill>
                <a:srgbClr val="FFFFFF"/>
              </a:solidFill>
              <a:latin typeface="Nunito"/>
              <a:ea typeface="Nunito"/>
              <a:cs typeface="Nunito"/>
              <a:sym typeface="Nunito"/>
            </a:endParaRPr>
          </a:p>
          <a:p>
            <a:pPr marL="0" lvl="0" indent="0" algn="ctr" rtl="0">
              <a:lnSpc>
                <a:spcPct val="115000"/>
              </a:lnSpc>
              <a:spcBef>
                <a:spcPts val="800"/>
              </a:spcBef>
              <a:spcAft>
                <a:spcPts val="800"/>
              </a:spcAft>
              <a:buNone/>
            </a:pPr>
            <a:endParaRPr sz="1800">
              <a:solidFill>
                <a:srgbClr val="FFFFFF"/>
              </a:solidFill>
              <a:latin typeface="Nunito"/>
              <a:ea typeface="Nunito"/>
              <a:cs typeface="Nunito"/>
              <a:sym typeface="Nunito"/>
            </a:endParaRPr>
          </a:p>
        </p:txBody>
      </p:sp>
      <p:sp>
        <p:nvSpPr>
          <p:cNvPr id="121" name="Google Shape;121;p25"/>
          <p:cNvSpPr txBox="1"/>
          <p:nvPr/>
        </p:nvSpPr>
        <p:spPr>
          <a:xfrm>
            <a:off x="4746500" y="1098125"/>
            <a:ext cx="3824400" cy="3477600"/>
          </a:xfrm>
          <a:prstGeom prst="rect">
            <a:avLst/>
          </a:prstGeom>
          <a:noFill/>
          <a:ln w="9525" cap="flat" cmpd="sng">
            <a:solidFill>
              <a:schemeClr val="lt1"/>
            </a:solidFill>
            <a:prstDash val="solid"/>
            <a:round/>
            <a:headEnd type="none" w="sm" len="sm"/>
            <a:tailEnd type="none" w="sm" len="sm"/>
          </a:ln>
        </p:spPr>
        <p:txBody>
          <a:bodyPr spcFirstLastPara="1" wrap="square" lIns="0" tIns="0" rIns="0" bIns="0" anchor="t" anchorCtr="0">
            <a:noAutofit/>
          </a:bodyPr>
          <a:lstStyle/>
          <a:p>
            <a:pPr marL="457200" lvl="0" indent="-342900" algn="l" rtl="0">
              <a:lnSpc>
                <a:spcPct val="115000"/>
              </a:lnSpc>
              <a:spcBef>
                <a:spcPts val="0"/>
              </a:spcBef>
              <a:spcAft>
                <a:spcPts val="0"/>
              </a:spcAft>
              <a:buClr>
                <a:srgbClr val="FFFFFF"/>
              </a:buClr>
              <a:buSzPts val="1800"/>
              <a:buFont typeface="Nunito"/>
              <a:buChar char="●"/>
            </a:pPr>
            <a:r>
              <a:rPr lang="en" sz="1800">
                <a:solidFill>
                  <a:srgbClr val="FFFFFF"/>
                </a:solidFill>
                <a:latin typeface="Nunito"/>
                <a:ea typeface="Nunito"/>
                <a:cs typeface="Nunito"/>
                <a:sym typeface="Nunito"/>
              </a:rPr>
              <a:t>Effect: What happened. </a:t>
            </a:r>
            <a:endParaRPr sz="1800">
              <a:solidFill>
                <a:srgbClr val="FFFFFF"/>
              </a:solidFill>
              <a:latin typeface="Nunito"/>
              <a:ea typeface="Nunito"/>
              <a:cs typeface="Nunito"/>
              <a:sym typeface="Nunito"/>
            </a:endParaRPr>
          </a:p>
          <a:p>
            <a:pPr marL="457200" lvl="0" indent="0" algn="l" rtl="0">
              <a:lnSpc>
                <a:spcPct val="115000"/>
              </a:lnSpc>
              <a:spcBef>
                <a:spcPts val="800"/>
              </a:spcBef>
              <a:spcAft>
                <a:spcPts val="0"/>
              </a:spcAft>
              <a:buNone/>
            </a:pPr>
            <a:r>
              <a:rPr lang="en" sz="1800">
                <a:solidFill>
                  <a:srgbClr val="FFFFFF"/>
                </a:solidFill>
                <a:latin typeface="Nunito"/>
                <a:ea typeface="Nunito"/>
                <a:cs typeface="Nunito"/>
                <a:sym typeface="Nunito"/>
              </a:rPr>
              <a:t> </a:t>
            </a:r>
            <a:endParaRPr sz="1800">
              <a:solidFill>
                <a:srgbClr val="FFFFFF"/>
              </a:solidFill>
              <a:latin typeface="Nunito"/>
              <a:ea typeface="Nunito"/>
              <a:cs typeface="Nunito"/>
              <a:sym typeface="Nunito"/>
            </a:endParaRPr>
          </a:p>
          <a:p>
            <a:pPr marL="914400" lvl="1" indent="-342900" algn="l" rtl="0">
              <a:lnSpc>
                <a:spcPct val="115000"/>
              </a:lnSpc>
              <a:spcBef>
                <a:spcPts val="800"/>
              </a:spcBef>
              <a:spcAft>
                <a:spcPts val="0"/>
              </a:spcAft>
              <a:buClr>
                <a:srgbClr val="FFFFFF"/>
              </a:buClr>
              <a:buSzPts val="1800"/>
              <a:buFont typeface="Nunito"/>
              <a:buChar char="○"/>
            </a:pPr>
            <a:r>
              <a:rPr lang="en" sz="1800">
                <a:solidFill>
                  <a:srgbClr val="FFFFFF"/>
                </a:solidFill>
                <a:latin typeface="Nunito"/>
                <a:ea typeface="Nunito"/>
                <a:cs typeface="Nunito"/>
                <a:sym typeface="Nunito"/>
              </a:rPr>
              <a:t>I wore my raincoat. </a:t>
            </a:r>
            <a:endParaRPr sz="1800">
              <a:solidFill>
                <a:srgbClr val="FFFFFF"/>
              </a:solidFill>
              <a:latin typeface="Nunito"/>
              <a:ea typeface="Nunito"/>
              <a:cs typeface="Nunito"/>
              <a:sym typeface="Nunito"/>
            </a:endParaRPr>
          </a:p>
          <a:p>
            <a:pPr marL="914400" lvl="1" indent="-342900" algn="l" rtl="0">
              <a:lnSpc>
                <a:spcPct val="115000"/>
              </a:lnSpc>
              <a:spcBef>
                <a:spcPts val="0"/>
              </a:spcBef>
              <a:spcAft>
                <a:spcPts val="0"/>
              </a:spcAft>
              <a:buClr>
                <a:srgbClr val="FFFFFF"/>
              </a:buClr>
              <a:buSzPts val="1800"/>
              <a:buFont typeface="Nunito"/>
              <a:buChar char="○"/>
            </a:pPr>
            <a:r>
              <a:rPr lang="en" sz="1800">
                <a:solidFill>
                  <a:srgbClr val="FFFFFF"/>
                </a:solidFill>
                <a:latin typeface="Nunito"/>
                <a:ea typeface="Nunito"/>
                <a:cs typeface="Nunito"/>
                <a:sym typeface="Nunito"/>
              </a:rPr>
              <a:t>Water converts to steam. </a:t>
            </a:r>
            <a:endParaRPr sz="1800">
              <a:solidFill>
                <a:srgbClr val="FFFFFF"/>
              </a:solidFill>
              <a:latin typeface="Nunito"/>
              <a:ea typeface="Nunito"/>
              <a:cs typeface="Nunito"/>
              <a:sym typeface="Nunito"/>
            </a:endParaRPr>
          </a:p>
          <a:p>
            <a:pPr marL="914400" lvl="1" indent="-342900" algn="l" rtl="0">
              <a:lnSpc>
                <a:spcPct val="115000"/>
              </a:lnSpc>
              <a:spcBef>
                <a:spcPts val="0"/>
              </a:spcBef>
              <a:spcAft>
                <a:spcPts val="0"/>
              </a:spcAft>
              <a:buClr>
                <a:srgbClr val="FFFFFF"/>
              </a:buClr>
              <a:buSzPts val="1800"/>
              <a:buFont typeface="Nunito"/>
              <a:buChar char="○"/>
            </a:pPr>
            <a:r>
              <a:rPr lang="en" sz="1800">
                <a:solidFill>
                  <a:schemeClr val="lt1"/>
                </a:solidFill>
                <a:latin typeface="Nunito"/>
                <a:ea typeface="Nunito"/>
                <a:cs typeface="Nunito"/>
                <a:sym typeface="Nunito"/>
              </a:rPr>
              <a:t>Your example! </a:t>
            </a:r>
            <a:endParaRPr sz="1800">
              <a:solidFill>
                <a:schemeClr val="lt1"/>
              </a:solidFill>
              <a:latin typeface="Nunito"/>
              <a:ea typeface="Nunito"/>
              <a:cs typeface="Nunito"/>
              <a:sym typeface="Nunito"/>
            </a:endParaRPr>
          </a:p>
          <a:p>
            <a:pPr marL="914400" lvl="1" indent="-342900" algn="l" rtl="0">
              <a:lnSpc>
                <a:spcPct val="115000"/>
              </a:lnSpc>
              <a:spcBef>
                <a:spcPts val="0"/>
              </a:spcBef>
              <a:spcAft>
                <a:spcPts val="0"/>
              </a:spcAft>
              <a:buClr>
                <a:schemeClr val="lt1"/>
              </a:buClr>
              <a:buSzPts val="1800"/>
              <a:buFont typeface="Nunito"/>
              <a:buChar char="○"/>
            </a:pPr>
            <a:r>
              <a:rPr lang="en" sz="1800">
                <a:solidFill>
                  <a:schemeClr val="lt1"/>
                </a:solidFill>
                <a:latin typeface="Nunito"/>
                <a:ea typeface="Nunito"/>
                <a:cs typeface="Nunito"/>
                <a:sym typeface="Nunito"/>
              </a:rPr>
              <a:t>Your example! </a:t>
            </a:r>
            <a:endParaRPr sz="1800">
              <a:solidFill>
                <a:schemeClr val="lt1"/>
              </a:solidFill>
              <a:latin typeface="Nunito"/>
              <a:ea typeface="Nunito"/>
              <a:cs typeface="Nunito"/>
              <a:sym typeface="Nunito"/>
            </a:endParaRPr>
          </a:p>
          <a:p>
            <a:pPr marL="914400" lvl="1" indent="-342900" algn="l" rtl="0">
              <a:lnSpc>
                <a:spcPct val="115000"/>
              </a:lnSpc>
              <a:spcBef>
                <a:spcPts val="0"/>
              </a:spcBef>
              <a:spcAft>
                <a:spcPts val="0"/>
              </a:spcAft>
              <a:buClr>
                <a:schemeClr val="lt1"/>
              </a:buClr>
              <a:buSzPts val="1800"/>
              <a:buFont typeface="Nunito"/>
              <a:buChar char="○"/>
            </a:pPr>
            <a:r>
              <a:rPr lang="en" sz="1800">
                <a:solidFill>
                  <a:schemeClr val="lt1"/>
                </a:solidFill>
                <a:latin typeface="Nunito"/>
                <a:ea typeface="Nunito"/>
                <a:cs typeface="Nunito"/>
                <a:sym typeface="Nunito"/>
              </a:rPr>
              <a:t>Your example! </a:t>
            </a:r>
            <a:endParaRPr sz="1800">
              <a:solidFill>
                <a:schemeClr val="lt1"/>
              </a:solidFill>
              <a:latin typeface="Nunito"/>
              <a:ea typeface="Nunito"/>
              <a:cs typeface="Nunito"/>
              <a:sym typeface="Nunito"/>
            </a:endParaRPr>
          </a:p>
          <a:p>
            <a:pPr marL="0" lvl="0" indent="0" algn="ctr" rtl="0">
              <a:lnSpc>
                <a:spcPct val="115000"/>
              </a:lnSpc>
              <a:spcBef>
                <a:spcPts val="800"/>
              </a:spcBef>
              <a:spcAft>
                <a:spcPts val="0"/>
              </a:spcAft>
              <a:buNone/>
            </a:pPr>
            <a:endParaRPr sz="1800">
              <a:solidFill>
                <a:srgbClr val="FFFFFF"/>
              </a:solidFill>
              <a:latin typeface="Nunito"/>
              <a:ea typeface="Nunito"/>
              <a:cs typeface="Nunito"/>
              <a:sym typeface="Nunito"/>
            </a:endParaRPr>
          </a:p>
          <a:p>
            <a:pPr marL="0" lvl="0" indent="0" algn="ctr" rtl="0">
              <a:lnSpc>
                <a:spcPct val="115000"/>
              </a:lnSpc>
              <a:spcBef>
                <a:spcPts val="800"/>
              </a:spcBef>
              <a:spcAft>
                <a:spcPts val="800"/>
              </a:spcAft>
              <a:buNone/>
            </a:pPr>
            <a:endParaRPr sz="1800">
              <a:solidFill>
                <a:srgbClr val="FFFFFF"/>
              </a:solidFill>
              <a:latin typeface="Nunito"/>
              <a:ea typeface="Nunito"/>
              <a:cs typeface="Nunito"/>
              <a:sym typeface="Nunito"/>
            </a:endParaRPr>
          </a:p>
        </p:txBody>
      </p:sp>
      <p:sp>
        <p:nvSpPr>
          <p:cNvPr id="122" name="Google Shape;122;p25">
            <a:extLst>
              <a:ext uri="{C183D7F6-B498-43B3-948B-1728B52AA6E4}">
                <adec:decorative xmlns:adec="http://schemas.microsoft.com/office/drawing/2017/decorative" val="1"/>
              </a:ext>
            </a:extLst>
          </p:cNvPr>
          <p:cNvSpPr/>
          <p:nvPr/>
        </p:nvSpPr>
        <p:spPr>
          <a:xfrm>
            <a:off x="3801875" y="2376425"/>
            <a:ext cx="1534800" cy="9210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6"/>
          <p:cNvSpPr txBox="1">
            <a:spLocks noGrp="1"/>
          </p:cNvSpPr>
          <p:nvPr>
            <p:ph type="ctrTitle" idx="4294967295"/>
          </p:nvPr>
        </p:nvSpPr>
        <p:spPr>
          <a:xfrm>
            <a:off x="977075" y="197125"/>
            <a:ext cx="7184400" cy="7224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5200">
                <a:solidFill>
                  <a:schemeClr val="accent5"/>
                </a:solidFill>
              </a:rPr>
              <a:t>Graphic Organizer</a:t>
            </a:r>
            <a:endParaRPr sz="5200">
              <a:solidFill>
                <a:schemeClr val="accent5"/>
              </a:solidFill>
            </a:endParaRPr>
          </a:p>
        </p:txBody>
      </p:sp>
      <p:sp>
        <p:nvSpPr>
          <p:cNvPr id="128" name="Google Shape;128;p26"/>
          <p:cNvSpPr txBox="1"/>
          <p:nvPr/>
        </p:nvSpPr>
        <p:spPr>
          <a:xfrm>
            <a:off x="661825" y="1098125"/>
            <a:ext cx="7905900" cy="34776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800">
                <a:solidFill>
                  <a:srgbClr val="FFFFFF"/>
                </a:solidFill>
                <a:latin typeface="Nunito"/>
                <a:ea typeface="Nunito"/>
                <a:cs typeface="Nunito"/>
                <a:sym typeface="Nunito"/>
              </a:rPr>
              <a:t>Topic: </a:t>
            </a:r>
            <a:endParaRPr sz="1800">
              <a:solidFill>
                <a:srgbClr val="FFFFFF"/>
              </a:solidFill>
              <a:latin typeface="Nunito"/>
              <a:ea typeface="Nunito"/>
              <a:cs typeface="Nunito"/>
              <a:sym typeface="Nunito"/>
            </a:endParaRPr>
          </a:p>
          <a:p>
            <a:pPr marL="0" lvl="0" indent="0" algn="l" rtl="0">
              <a:lnSpc>
                <a:spcPct val="115000"/>
              </a:lnSpc>
              <a:spcBef>
                <a:spcPts val="800"/>
              </a:spcBef>
              <a:spcAft>
                <a:spcPts val="0"/>
              </a:spcAft>
              <a:buNone/>
            </a:pPr>
            <a:endParaRPr sz="1800">
              <a:solidFill>
                <a:srgbClr val="FFFFFF"/>
              </a:solidFill>
              <a:latin typeface="Nunito"/>
              <a:ea typeface="Nunito"/>
              <a:cs typeface="Nunito"/>
              <a:sym typeface="Nunito"/>
            </a:endParaRPr>
          </a:p>
          <a:p>
            <a:pPr marL="0" lvl="0" indent="0" algn="ctr" rtl="0">
              <a:lnSpc>
                <a:spcPct val="115000"/>
              </a:lnSpc>
              <a:spcBef>
                <a:spcPts val="800"/>
              </a:spcBef>
              <a:spcAft>
                <a:spcPts val="0"/>
              </a:spcAft>
              <a:buNone/>
            </a:pPr>
            <a:endParaRPr sz="1800">
              <a:solidFill>
                <a:srgbClr val="FFFFFF"/>
              </a:solidFill>
              <a:latin typeface="Nunito"/>
              <a:ea typeface="Nunito"/>
              <a:cs typeface="Nunito"/>
              <a:sym typeface="Nunito"/>
            </a:endParaRPr>
          </a:p>
          <a:p>
            <a:pPr marL="0" lvl="0" indent="0" algn="ctr" rtl="0">
              <a:lnSpc>
                <a:spcPct val="115000"/>
              </a:lnSpc>
              <a:spcBef>
                <a:spcPts val="800"/>
              </a:spcBef>
              <a:spcAft>
                <a:spcPts val="800"/>
              </a:spcAft>
              <a:buNone/>
            </a:pPr>
            <a:endParaRPr sz="1800">
              <a:solidFill>
                <a:srgbClr val="FFFFFF"/>
              </a:solidFill>
              <a:latin typeface="Nunito"/>
              <a:ea typeface="Nunito"/>
              <a:cs typeface="Nunito"/>
              <a:sym typeface="Nunito"/>
            </a:endParaRPr>
          </a:p>
        </p:txBody>
      </p:sp>
      <p:sp>
        <p:nvSpPr>
          <p:cNvPr id="129" name="Google Shape;129;p26"/>
          <p:cNvSpPr txBox="1"/>
          <p:nvPr/>
        </p:nvSpPr>
        <p:spPr>
          <a:xfrm>
            <a:off x="678425" y="1541600"/>
            <a:ext cx="3426300" cy="29553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lt1"/>
                </a:solidFill>
                <a:latin typeface="Nunito"/>
                <a:ea typeface="Nunito"/>
                <a:cs typeface="Nunito"/>
                <a:sym typeface="Nunito"/>
              </a:rPr>
              <a:t>Cause: The reason WHY something happened. </a:t>
            </a:r>
            <a:endParaRPr sz="1800">
              <a:solidFill>
                <a:schemeClr val="lt1"/>
              </a:solidFill>
              <a:latin typeface="Nunito"/>
              <a:ea typeface="Nunito"/>
              <a:cs typeface="Nunito"/>
              <a:sym typeface="Nunito"/>
            </a:endParaRPr>
          </a:p>
          <a:p>
            <a:pPr marL="0" lvl="0" indent="0" algn="l" rtl="0">
              <a:spcBef>
                <a:spcPts val="0"/>
              </a:spcBef>
              <a:spcAft>
                <a:spcPts val="0"/>
              </a:spcAft>
              <a:buNone/>
            </a:pPr>
            <a:endParaRPr sz="1800">
              <a:solidFill>
                <a:schemeClr val="lt1"/>
              </a:solidFill>
              <a:latin typeface="Nunito"/>
              <a:ea typeface="Nunito"/>
              <a:cs typeface="Nunito"/>
              <a:sym typeface="Nunito"/>
            </a:endParaRPr>
          </a:p>
          <a:p>
            <a:pPr marL="457200" lvl="0" indent="-342900" algn="l" rtl="0">
              <a:spcBef>
                <a:spcPts val="0"/>
              </a:spcBef>
              <a:spcAft>
                <a:spcPts val="0"/>
              </a:spcAft>
              <a:buClr>
                <a:schemeClr val="lt1"/>
              </a:buClr>
              <a:buSzPts val="1800"/>
              <a:buFont typeface="Nunito"/>
              <a:buChar char="●"/>
            </a:pPr>
            <a:r>
              <a:rPr lang="en" sz="1800">
                <a:solidFill>
                  <a:schemeClr val="lt1"/>
                </a:solidFill>
                <a:latin typeface="Nunito"/>
                <a:ea typeface="Nunito"/>
                <a:cs typeface="Nunito"/>
                <a:sym typeface="Nunito"/>
              </a:rPr>
              <a:t> </a:t>
            </a:r>
            <a:endParaRPr sz="1800">
              <a:solidFill>
                <a:schemeClr val="lt1"/>
              </a:solidFill>
              <a:latin typeface="Nunito"/>
              <a:ea typeface="Nunito"/>
              <a:cs typeface="Nunito"/>
              <a:sym typeface="Nunito"/>
            </a:endParaRPr>
          </a:p>
          <a:p>
            <a:pPr marL="0" lvl="0" indent="0" algn="l" rtl="0">
              <a:spcBef>
                <a:spcPts val="0"/>
              </a:spcBef>
              <a:spcAft>
                <a:spcPts val="0"/>
              </a:spcAft>
              <a:buNone/>
            </a:pPr>
            <a:endParaRPr sz="1800">
              <a:solidFill>
                <a:schemeClr val="lt1"/>
              </a:solidFill>
              <a:latin typeface="Nunito"/>
              <a:ea typeface="Nunito"/>
              <a:cs typeface="Nunito"/>
              <a:sym typeface="Nunito"/>
            </a:endParaRPr>
          </a:p>
          <a:p>
            <a:pPr marL="0" lvl="0" indent="0" algn="l" rtl="0">
              <a:spcBef>
                <a:spcPts val="0"/>
              </a:spcBef>
              <a:spcAft>
                <a:spcPts val="0"/>
              </a:spcAft>
              <a:buNone/>
            </a:pPr>
            <a:endParaRPr sz="1800">
              <a:solidFill>
                <a:schemeClr val="lt1"/>
              </a:solidFill>
              <a:latin typeface="Nunito"/>
              <a:ea typeface="Nunito"/>
              <a:cs typeface="Nunito"/>
              <a:sym typeface="Nunito"/>
            </a:endParaRPr>
          </a:p>
          <a:p>
            <a:pPr marL="0" lvl="0" indent="0" algn="l" rtl="0">
              <a:spcBef>
                <a:spcPts val="0"/>
              </a:spcBef>
              <a:spcAft>
                <a:spcPts val="0"/>
              </a:spcAft>
              <a:buNone/>
            </a:pPr>
            <a:endParaRPr sz="1800">
              <a:solidFill>
                <a:schemeClr val="lt1"/>
              </a:solidFill>
              <a:latin typeface="Nunito"/>
              <a:ea typeface="Nunito"/>
              <a:cs typeface="Nunito"/>
              <a:sym typeface="Nunito"/>
            </a:endParaRPr>
          </a:p>
          <a:p>
            <a:pPr marL="0" lvl="0" indent="0" algn="l" rtl="0">
              <a:spcBef>
                <a:spcPts val="0"/>
              </a:spcBef>
              <a:spcAft>
                <a:spcPts val="0"/>
              </a:spcAft>
              <a:buNone/>
            </a:pPr>
            <a:endParaRPr sz="1800">
              <a:solidFill>
                <a:schemeClr val="lt1"/>
              </a:solidFill>
              <a:latin typeface="Nunito"/>
              <a:ea typeface="Nunito"/>
              <a:cs typeface="Nunito"/>
              <a:sym typeface="Nunito"/>
            </a:endParaRPr>
          </a:p>
          <a:p>
            <a:pPr marL="0" lvl="0" indent="0" algn="l" rtl="0">
              <a:spcBef>
                <a:spcPts val="0"/>
              </a:spcBef>
              <a:spcAft>
                <a:spcPts val="0"/>
              </a:spcAft>
              <a:buNone/>
            </a:pPr>
            <a:endParaRPr sz="1800">
              <a:solidFill>
                <a:schemeClr val="lt1"/>
              </a:solidFill>
              <a:latin typeface="Nunito"/>
              <a:ea typeface="Nunito"/>
              <a:cs typeface="Nunito"/>
              <a:sym typeface="Nunito"/>
            </a:endParaRPr>
          </a:p>
          <a:p>
            <a:pPr marL="0" lvl="0" indent="0" algn="l" rtl="0">
              <a:spcBef>
                <a:spcPts val="0"/>
              </a:spcBef>
              <a:spcAft>
                <a:spcPts val="0"/>
              </a:spcAft>
              <a:buNone/>
            </a:pPr>
            <a:endParaRPr sz="1800">
              <a:solidFill>
                <a:schemeClr val="lt1"/>
              </a:solidFill>
              <a:latin typeface="Nunito"/>
              <a:ea typeface="Nunito"/>
              <a:cs typeface="Nunito"/>
              <a:sym typeface="Nunito"/>
            </a:endParaRPr>
          </a:p>
        </p:txBody>
      </p:sp>
      <p:sp>
        <p:nvSpPr>
          <p:cNvPr id="130" name="Google Shape;130;p26"/>
          <p:cNvSpPr txBox="1"/>
          <p:nvPr/>
        </p:nvSpPr>
        <p:spPr>
          <a:xfrm>
            <a:off x="5036875" y="1541600"/>
            <a:ext cx="3426300" cy="29553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lt1"/>
                </a:solidFill>
                <a:latin typeface="Nunito"/>
                <a:ea typeface="Nunito"/>
                <a:cs typeface="Nunito"/>
                <a:sym typeface="Nunito"/>
              </a:rPr>
              <a:t>Effect: What happened.</a:t>
            </a:r>
            <a:endParaRPr sz="1800">
              <a:solidFill>
                <a:schemeClr val="lt1"/>
              </a:solidFill>
              <a:latin typeface="Nunito"/>
              <a:ea typeface="Nunito"/>
              <a:cs typeface="Nunito"/>
              <a:sym typeface="Nunito"/>
            </a:endParaRPr>
          </a:p>
          <a:p>
            <a:pPr marL="0" lvl="0" indent="0" algn="l" rtl="0">
              <a:spcBef>
                <a:spcPts val="0"/>
              </a:spcBef>
              <a:spcAft>
                <a:spcPts val="0"/>
              </a:spcAft>
              <a:buNone/>
            </a:pPr>
            <a:endParaRPr sz="1800">
              <a:solidFill>
                <a:schemeClr val="lt1"/>
              </a:solidFill>
              <a:latin typeface="Nunito"/>
              <a:ea typeface="Nunito"/>
              <a:cs typeface="Nunito"/>
              <a:sym typeface="Nunito"/>
            </a:endParaRPr>
          </a:p>
          <a:p>
            <a:pPr marL="0" lvl="0" indent="0" algn="l" rtl="0">
              <a:spcBef>
                <a:spcPts val="0"/>
              </a:spcBef>
              <a:spcAft>
                <a:spcPts val="0"/>
              </a:spcAft>
              <a:buNone/>
            </a:pPr>
            <a:endParaRPr sz="1800">
              <a:solidFill>
                <a:schemeClr val="lt1"/>
              </a:solidFill>
              <a:latin typeface="Nunito"/>
              <a:ea typeface="Nunito"/>
              <a:cs typeface="Nunito"/>
              <a:sym typeface="Nunito"/>
            </a:endParaRPr>
          </a:p>
          <a:p>
            <a:pPr marL="457200" lvl="0" indent="-342900" algn="l" rtl="0">
              <a:spcBef>
                <a:spcPts val="0"/>
              </a:spcBef>
              <a:spcAft>
                <a:spcPts val="0"/>
              </a:spcAft>
              <a:buClr>
                <a:schemeClr val="lt1"/>
              </a:buClr>
              <a:buSzPts val="1800"/>
              <a:buFont typeface="Nunito"/>
              <a:buChar char="●"/>
            </a:pPr>
            <a:r>
              <a:rPr lang="en" sz="1800">
                <a:solidFill>
                  <a:schemeClr val="lt1"/>
                </a:solidFill>
                <a:latin typeface="Nunito"/>
                <a:ea typeface="Nunito"/>
                <a:cs typeface="Nunito"/>
                <a:sym typeface="Nunito"/>
              </a:rPr>
              <a:t> </a:t>
            </a:r>
            <a:endParaRPr sz="1800">
              <a:solidFill>
                <a:schemeClr val="lt1"/>
              </a:solidFill>
              <a:latin typeface="Nunito"/>
              <a:ea typeface="Nunito"/>
              <a:cs typeface="Nunito"/>
              <a:sym typeface="Nunito"/>
            </a:endParaRPr>
          </a:p>
          <a:p>
            <a:pPr marL="0" lvl="0" indent="0" algn="l" rtl="0">
              <a:spcBef>
                <a:spcPts val="0"/>
              </a:spcBef>
              <a:spcAft>
                <a:spcPts val="0"/>
              </a:spcAft>
              <a:buNone/>
            </a:pPr>
            <a:endParaRPr sz="1800">
              <a:solidFill>
                <a:schemeClr val="lt1"/>
              </a:solidFill>
              <a:latin typeface="Nunito"/>
              <a:ea typeface="Nunito"/>
              <a:cs typeface="Nunito"/>
              <a:sym typeface="Nunito"/>
            </a:endParaRPr>
          </a:p>
          <a:p>
            <a:pPr marL="0" lvl="0" indent="0" algn="l" rtl="0">
              <a:spcBef>
                <a:spcPts val="0"/>
              </a:spcBef>
              <a:spcAft>
                <a:spcPts val="0"/>
              </a:spcAft>
              <a:buNone/>
            </a:pPr>
            <a:endParaRPr sz="1800">
              <a:solidFill>
                <a:schemeClr val="lt1"/>
              </a:solidFill>
              <a:latin typeface="Nunito"/>
              <a:ea typeface="Nunito"/>
              <a:cs typeface="Nunito"/>
              <a:sym typeface="Nunito"/>
            </a:endParaRPr>
          </a:p>
          <a:p>
            <a:pPr marL="0" lvl="0" indent="0" algn="l" rtl="0">
              <a:spcBef>
                <a:spcPts val="0"/>
              </a:spcBef>
              <a:spcAft>
                <a:spcPts val="0"/>
              </a:spcAft>
              <a:buNone/>
            </a:pPr>
            <a:endParaRPr sz="1800">
              <a:solidFill>
                <a:schemeClr val="lt1"/>
              </a:solidFill>
              <a:latin typeface="Nunito"/>
              <a:ea typeface="Nunito"/>
              <a:cs typeface="Nunito"/>
              <a:sym typeface="Nunito"/>
            </a:endParaRPr>
          </a:p>
          <a:p>
            <a:pPr marL="0" lvl="0" indent="0" algn="l" rtl="0">
              <a:spcBef>
                <a:spcPts val="0"/>
              </a:spcBef>
              <a:spcAft>
                <a:spcPts val="0"/>
              </a:spcAft>
              <a:buNone/>
            </a:pPr>
            <a:endParaRPr sz="1800">
              <a:solidFill>
                <a:schemeClr val="lt1"/>
              </a:solidFill>
              <a:latin typeface="Nunito"/>
              <a:ea typeface="Nunito"/>
              <a:cs typeface="Nunito"/>
              <a:sym typeface="Nunito"/>
            </a:endParaRPr>
          </a:p>
          <a:p>
            <a:pPr marL="0" lvl="0" indent="0" algn="l" rtl="0">
              <a:spcBef>
                <a:spcPts val="0"/>
              </a:spcBef>
              <a:spcAft>
                <a:spcPts val="0"/>
              </a:spcAft>
              <a:buNone/>
            </a:pPr>
            <a:endParaRPr sz="1800">
              <a:solidFill>
                <a:schemeClr val="lt1"/>
              </a:solidFill>
              <a:latin typeface="Nunito"/>
              <a:ea typeface="Nunito"/>
              <a:cs typeface="Nunito"/>
              <a:sym typeface="Nunito"/>
            </a:endParaRPr>
          </a:p>
          <a:p>
            <a:pPr marL="0" lvl="0" indent="0" algn="l" rtl="0">
              <a:spcBef>
                <a:spcPts val="0"/>
              </a:spcBef>
              <a:spcAft>
                <a:spcPts val="0"/>
              </a:spcAft>
              <a:buNone/>
            </a:pPr>
            <a:endParaRPr sz="1800">
              <a:solidFill>
                <a:schemeClr val="lt1"/>
              </a:solidFill>
              <a:latin typeface="Nunito"/>
              <a:ea typeface="Nunito"/>
              <a:cs typeface="Nunito"/>
              <a:sym typeface="Nuni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7"/>
          <p:cNvSpPr txBox="1">
            <a:spLocks noGrp="1"/>
          </p:cNvSpPr>
          <p:nvPr>
            <p:ph type="ctrTitle" idx="4294967295"/>
          </p:nvPr>
        </p:nvSpPr>
        <p:spPr>
          <a:xfrm>
            <a:off x="977075" y="197125"/>
            <a:ext cx="7184400" cy="7224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5200">
                <a:solidFill>
                  <a:schemeClr val="accent5"/>
                </a:solidFill>
              </a:rPr>
              <a:t>Fuel</a:t>
            </a:r>
            <a:endParaRPr sz="5200">
              <a:solidFill>
                <a:schemeClr val="accent5"/>
              </a:solidFill>
            </a:endParaRPr>
          </a:p>
        </p:txBody>
      </p:sp>
      <p:sp>
        <p:nvSpPr>
          <p:cNvPr id="136" name="Google Shape;136;p27"/>
          <p:cNvSpPr txBox="1"/>
          <p:nvPr/>
        </p:nvSpPr>
        <p:spPr>
          <a:xfrm>
            <a:off x="661825" y="1098125"/>
            <a:ext cx="7905900" cy="3477600"/>
          </a:xfrm>
          <a:prstGeom prst="rect">
            <a:avLst/>
          </a:prstGeom>
          <a:noFill/>
          <a:ln>
            <a:noFill/>
          </a:ln>
        </p:spPr>
        <p:txBody>
          <a:bodyPr spcFirstLastPara="1" wrap="square" lIns="0" tIns="0" rIns="0" bIns="0" anchor="t" anchorCtr="0">
            <a:noAutofit/>
          </a:bodyPr>
          <a:lstStyle/>
          <a:p>
            <a:pPr marL="457200" lvl="0" indent="-342900" algn="l" rtl="0">
              <a:lnSpc>
                <a:spcPct val="115000"/>
              </a:lnSpc>
              <a:spcBef>
                <a:spcPts val="0"/>
              </a:spcBef>
              <a:spcAft>
                <a:spcPts val="0"/>
              </a:spcAft>
              <a:buClr>
                <a:srgbClr val="FFFFFF"/>
              </a:buClr>
              <a:buSzPts val="1800"/>
              <a:buFont typeface="Nunito"/>
              <a:buChar char="●"/>
            </a:pPr>
            <a:r>
              <a:rPr lang="en" sz="1800">
                <a:solidFill>
                  <a:srgbClr val="FFFFFF"/>
                </a:solidFill>
                <a:latin typeface="Nunito"/>
                <a:ea typeface="Nunito"/>
                <a:cs typeface="Nunito"/>
                <a:sym typeface="Nunito"/>
              </a:rPr>
              <a:t>Today, you will be learning about different types of fuel.</a:t>
            </a:r>
            <a:endParaRPr sz="1800">
              <a:solidFill>
                <a:srgbClr val="FFFFFF"/>
              </a:solidFill>
              <a:latin typeface="Nunito"/>
              <a:ea typeface="Nunito"/>
              <a:cs typeface="Nunito"/>
              <a:sym typeface="Nunito"/>
            </a:endParaRPr>
          </a:p>
          <a:p>
            <a:pPr marL="457200" lvl="0" indent="-342900" algn="l" rtl="0">
              <a:lnSpc>
                <a:spcPct val="115000"/>
              </a:lnSpc>
              <a:spcBef>
                <a:spcPts val="0"/>
              </a:spcBef>
              <a:spcAft>
                <a:spcPts val="0"/>
              </a:spcAft>
              <a:buClr>
                <a:srgbClr val="FFFFFF"/>
              </a:buClr>
              <a:buSzPts val="1800"/>
              <a:buFont typeface="Nunito"/>
              <a:buChar char="●"/>
            </a:pPr>
            <a:r>
              <a:rPr lang="en" sz="1800">
                <a:solidFill>
                  <a:srgbClr val="FFFFFF"/>
                </a:solidFill>
                <a:latin typeface="Nunito"/>
                <a:ea typeface="Nunito"/>
                <a:cs typeface="Nunito"/>
                <a:sym typeface="Nunito"/>
              </a:rPr>
              <a:t>What is fuel? What examples of fuel do you see in your everyday life? </a:t>
            </a:r>
            <a:endParaRPr sz="1800">
              <a:solidFill>
                <a:srgbClr val="FFFFFF"/>
              </a:solidFill>
              <a:latin typeface="Nunito"/>
              <a:ea typeface="Nunito"/>
              <a:cs typeface="Nunito"/>
              <a:sym typeface="Nunito"/>
            </a:endParaRPr>
          </a:p>
          <a:p>
            <a:pPr marL="457200" lvl="0" indent="-342900" algn="l" rtl="0">
              <a:lnSpc>
                <a:spcPct val="115000"/>
              </a:lnSpc>
              <a:spcBef>
                <a:spcPts val="0"/>
              </a:spcBef>
              <a:spcAft>
                <a:spcPts val="0"/>
              </a:spcAft>
              <a:buClr>
                <a:srgbClr val="FFFFFF"/>
              </a:buClr>
              <a:buSzPts val="1800"/>
              <a:buFont typeface="Nunito"/>
              <a:buChar char="●"/>
            </a:pPr>
            <a:r>
              <a:rPr lang="en" sz="1800">
                <a:solidFill>
                  <a:srgbClr val="FFFFFF"/>
                </a:solidFill>
                <a:latin typeface="Nunito"/>
                <a:ea typeface="Nunito"/>
                <a:cs typeface="Nunito"/>
                <a:sym typeface="Nunito"/>
              </a:rPr>
              <a:t>There are three types of fuel that can power a steam boat: </a:t>
            </a:r>
            <a:endParaRPr sz="1800">
              <a:solidFill>
                <a:srgbClr val="FFFFFF"/>
              </a:solidFill>
              <a:latin typeface="Nunito"/>
              <a:ea typeface="Nunito"/>
              <a:cs typeface="Nunito"/>
              <a:sym typeface="Nunito"/>
            </a:endParaRPr>
          </a:p>
          <a:p>
            <a:pPr marL="457200" lvl="0" indent="0" algn="l" rtl="0">
              <a:lnSpc>
                <a:spcPct val="115000"/>
              </a:lnSpc>
              <a:spcBef>
                <a:spcPts val="800"/>
              </a:spcBef>
              <a:spcAft>
                <a:spcPts val="0"/>
              </a:spcAft>
              <a:buNone/>
            </a:pPr>
            <a:endParaRPr sz="1800">
              <a:solidFill>
                <a:srgbClr val="FFFFFF"/>
              </a:solidFill>
              <a:latin typeface="Nunito"/>
              <a:ea typeface="Nunito"/>
              <a:cs typeface="Nunito"/>
              <a:sym typeface="Nunito"/>
            </a:endParaRPr>
          </a:p>
          <a:p>
            <a:pPr marL="457200" lvl="0" indent="0" algn="l" rtl="0">
              <a:lnSpc>
                <a:spcPct val="115000"/>
              </a:lnSpc>
              <a:spcBef>
                <a:spcPts val="800"/>
              </a:spcBef>
              <a:spcAft>
                <a:spcPts val="0"/>
              </a:spcAft>
              <a:buNone/>
            </a:pPr>
            <a:endParaRPr sz="1800">
              <a:solidFill>
                <a:srgbClr val="FFFFFF"/>
              </a:solidFill>
              <a:latin typeface="Nunito"/>
              <a:ea typeface="Nunito"/>
              <a:cs typeface="Nunito"/>
              <a:sym typeface="Nunito"/>
            </a:endParaRPr>
          </a:p>
          <a:p>
            <a:pPr marL="457200" lvl="0" indent="0" algn="l" rtl="0">
              <a:lnSpc>
                <a:spcPct val="115000"/>
              </a:lnSpc>
              <a:spcBef>
                <a:spcPts val="800"/>
              </a:spcBef>
              <a:spcAft>
                <a:spcPts val="0"/>
              </a:spcAft>
              <a:buNone/>
            </a:pPr>
            <a:endParaRPr sz="1800">
              <a:solidFill>
                <a:srgbClr val="FFFFFF"/>
              </a:solidFill>
              <a:latin typeface="Nunito"/>
              <a:ea typeface="Nunito"/>
              <a:cs typeface="Nunito"/>
              <a:sym typeface="Nunito"/>
            </a:endParaRPr>
          </a:p>
          <a:p>
            <a:pPr marL="457200" lvl="0" indent="0" algn="l" rtl="0">
              <a:lnSpc>
                <a:spcPct val="115000"/>
              </a:lnSpc>
              <a:spcBef>
                <a:spcPts val="800"/>
              </a:spcBef>
              <a:spcAft>
                <a:spcPts val="0"/>
              </a:spcAft>
              <a:buNone/>
            </a:pPr>
            <a:endParaRPr sz="1800">
              <a:solidFill>
                <a:srgbClr val="FFFFFF"/>
              </a:solidFill>
              <a:latin typeface="Nunito"/>
              <a:ea typeface="Nunito"/>
              <a:cs typeface="Nunito"/>
              <a:sym typeface="Nunito"/>
            </a:endParaRPr>
          </a:p>
          <a:p>
            <a:pPr marL="457200" lvl="0" indent="0" algn="l" rtl="0">
              <a:lnSpc>
                <a:spcPct val="115000"/>
              </a:lnSpc>
              <a:spcBef>
                <a:spcPts val="800"/>
              </a:spcBef>
              <a:spcAft>
                <a:spcPts val="0"/>
              </a:spcAft>
              <a:buNone/>
            </a:pPr>
            <a:endParaRPr sz="1800">
              <a:solidFill>
                <a:srgbClr val="FFFFFF"/>
              </a:solidFill>
              <a:latin typeface="Nunito"/>
              <a:ea typeface="Nunito"/>
              <a:cs typeface="Nunito"/>
              <a:sym typeface="Nunito"/>
            </a:endParaRPr>
          </a:p>
          <a:p>
            <a:pPr marL="457200" lvl="0" indent="0" algn="l" rtl="0">
              <a:lnSpc>
                <a:spcPct val="115000"/>
              </a:lnSpc>
              <a:spcBef>
                <a:spcPts val="800"/>
              </a:spcBef>
              <a:spcAft>
                <a:spcPts val="0"/>
              </a:spcAft>
              <a:buNone/>
            </a:pPr>
            <a:endParaRPr sz="1800">
              <a:solidFill>
                <a:srgbClr val="FFFFFF"/>
              </a:solidFill>
              <a:latin typeface="Nunito"/>
              <a:ea typeface="Nunito"/>
              <a:cs typeface="Nunito"/>
              <a:sym typeface="Nunito"/>
            </a:endParaRPr>
          </a:p>
          <a:p>
            <a:pPr marL="0" lvl="0" indent="0" algn="ctr" rtl="0">
              <a:lnSpc>
                <a:spcPct val="115000"/>
              </a:lnSpc>
              <a:spcBef>
                <a:spcPts val="800"/>
              </a:spcBef>
              <a:spcAft>
                <a:spcPts val="0"/>
              </a:spcAft>
              <a:buNone/>
            </a:pPr>
            <a:endParaRPr sz="1800">
              <a:solidFill>
                <a:srgbClr val="FFFFFF"/>
              </a:solidFill>
              <a:latin typeface="Nunito"/>
              <a:ea typeface="Nunito"/>
              <a:cs typeface="Nunito"/>
              <a:sym typeface="Nunito"/>
            </a:endParaRPr>
          </a:p>
          <a:p>
            <a:pPr marL="0" lvl="0" indent="0" algn="ctr" rtl="0">
              <a:lnSpc>
                <a:spcPct val="115000"/>
              </a:lnSpc>
              <a:spcBef>
                <a:spcPts val="800"/>
              </a:spcBef>
              <a:spcAft>
                <a:spcPts val="800"/>
              </a:spcAft>
              <a:buNone/>
            </a:pPr>
            <a:endParaRPr sz="1800">
              <a:solidFill>
                <a:srgbClr val="FFFFFF"/>
              </a:solidFill>
              <a:latin typeface="Nunito"/>
              <a:ea typeface="Nunito"/>
              <a:cs typeface="Nunito"/>
              <a:sym typeface="Nunito"/>
            </a:endParaRPr>
          </a:p>
        </p:txBody>
      </p:sp>
      <p:pic>
        <p:nvPicPr>
          <p:cNvPr id="137" name="Google Shape;137;p27" descr="photo of lumps of coal">
            <a:hlinkClick r:id="rId3"/>
          </p:cNvPr>
          <p:cNvPicPr preferRelativeResize="0"/>
          <p:nvPr/>
        </p:nvPicPr>
        <p:blipFill>
          <a:blip r:embed="rId4">
            <a:alphaModFix/>
          </a:blip>
          <a:stretch>
            <a:fillRect/>
          </a:stretch>
        </p:blipFill>
        <p:spPr>
          <a:xfrm>
            <a:off x="484250" y="2179088"/>
            <a:ext cx="2667000" cy="1714500"/>
          </a:xfrm>
          <a:prstGeom prst="rect">
            <a:avLst/>
          </a:prstGeom>
          <a:noFill/>
          <a:ln>
            <a:noFill/>
          </a:ln>
        </p:spPr>
      </p:pic>
      <p:pic>
        <p:nvPicPr>
          <p:cNvPr id="138" name="Google Shape;138;p27" descr="illustration of oil">
            <a:hlinkClick r:id="rId5"/>
          </p:cNvPr>
          <p:cNvPicPr preferRelativeResize="0"/>
          <p:nvPr/>
        </p:nvPicPr>
        <p:blipFill>
          <a:blip r:embed="rId6">
            <a:alphaModFix/>
          </a:blip>
          <a:stretch>
            <a:fillRect/>
          </a:stretch>
        </p:blipFill>
        <p:spPr>
          <a:xfrm>
            <a:off x="3496155" y="2160474"/>
            <a:ext cx="2334076" cy="1751725"/>
          </a:xfrm>
          <a:prstGeom prst="rect">
            <a:avLst/>
          </a:prstGeom>
          <a:noFill/>
          <a:ln>
            <a:noFill/>
          </a:ln>
        </p:spPr>
      </p:pic>
      <p:pic>
        <p:nvPicPr>
          <p:cNvPr id="139" name="Google Shape;139;p27" descr="image of yellow, diesel fuel">
            <a:hlinkClick r:id="rId7"/>
          </p:cNvPr>
          <p:cNvPicPr preferRelativeResize="0"/>
          <p:nvPr/>
        </p:nvPicPr>
        <p:blipFill rotWithShape="1">
          <a:blip r:embed="rId8">
            <a:alphaModFix/>
          </a:blip>
          <a:srcRect r="16853"/>
          <a:stretch/>
        </p:blipFill>
        <p:spPr>
          <a:xfrm>
            <a:off x="6175125" y="2179088"/>
            <a:ext cx="2534258" cy="1714500"/>
          </a:xfrm>
          <a:prstGeom prst="rect">
            <a:avLst/>
          </a:prstGeom>
          <a:noFill/>
          <a:ln>
            <a:noFill/>
          </a:ln>
        </p:spPr>
      </p:pic>
      <p:sp>
        <p:nvSpPr>
          <p:cNvPr id="140" name="Google Shape;140;p27"/>
          <p:cNvSpPr txBox="1"/>
          <p:nvPr/>
        </p:nvSpPr>
        <p:spPr>
          <a:xfrm>
            <a:off x="484250" y="3955725"/>
            <a:ext cx="26670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lt1"/>
                </a:solidFill>
                <a:latin typeface="Nunito"/>
                <a:ea typeface="Nunito"/>
                <a:cs typeface="Nunito"/>
                <a:sym typeface="Nunito"/>
              </a:rPr>
              <a:t>Coal: Also used to heat up barbecue pits. </a:t>
            </a:r>
            <a:endParaRPr>
              <a:solidFill>
                <a:schemeClr val="lt1"/>
              </a:solidFill>
              <a:latin typeface="Nunito"/>
              <a:ea typeface="Nunito"/>
              <a:cs typeface="Nunito"/>
              <a:sym typeface="Nunito"/>
            </a:endParaRPr>
          </a:p>
        </p:txBody>
      </p:sp>
      <p:sp>
        <p:nvSpPr>
          <p:cNvPr id="141" name="Google Shape;141;p27"/>
          <p:cNvSpPr txBox="1"/>
          <p:nvPr/>
        </p:nvSpPr>
        <p:spPr>
          <a:xfrm>
            <a:off x="3496150" y="3955725"/>
            <a:ext cx="23340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lt1"/>
                </a:solidFill>
                <a:latin typeface="Nunito"/>
                <a:ea typeface="Nunito"/>
                <a:cs typeface="Nunito"/>
                <a:sym typeface="Nunito"/>
              </a:rPr>
              <a:t>Oil: Also used to power cars. </a:t>
            </a:r>
            <a:endParaRPr>
              <a:solidFill>
                <a:schemeClr val="lt1"/>
              </a:solidFill>
              <a:latin typeface="Nunito"/>
              <a:ea typeface="Nunito"/>
              <a:cs typeface="Nunito"/>
              <a:sym typeface="Nunito"/>
            </a:endParaRPr>
          </a:p>
        </p:txBody>
      </p:sp>
      <p:sp>
        <p:nvSpPr>
          <p:cNvPr id="142" name="Google Shape;142;p27"/>
          <p:cNvSpPr txBox="1"/>
          <p:nvPr/>
        </p:nvSpPr>
        <p:spPr>
          <a:xfrm>
            <a:off x="6175125" y="3955725"/>
            <a:ext cx="25344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lt1"/>
                </a:solidFill>
                <a:latin typeface="Nunito"/>
                <a:ea typeface="Nunito"/>
                <a:cs typeface="Nunito"/>
                <a:sym typeface="Nunito"/>
              </a:rPr>
              <a:t>Diesel: Also used to power school buses.</a:t>
            </a:r>
            <a:endParaRPr>
              <a:solidFill>
                <a:schemeClr val="lt1"/>
              </a:solidFill>
              <a:latin typeface="Nunito"/>
              <a:ea typeface="Nunito"/>
              <a:cs typeface="Nunito"/>
              <a:sym typeface="Nuni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8"/>
          <p:cNvSpPr txBox="1">
            <a:spLocks noGrp="1"/>
          </p:cNvSpPr>
          <p:nvPr>
            <p:ph type="ctrTitle" idx="4294967295"/>
          </p:nvPr>
        </p:nvSpPr>
        <p:spPr>
          <a:xfrm>
            <a:off x="977075" y="197125"/>
            <a:ext cx="7184400" cy="7224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5200">
                <a:solidFill>
                  <a:schemeClr val="accent5"/>
                </a:solidFill>
              </a:rPr>
              <a:t>Feature Article</a:t>
            </a:r>
            <a:endParaRPr sz="5200">
              <a:solidFill>
                <a:schemeClr val="accent5"/>
              </a:solidFill>
            </a:endParaRPr>
          </a:p>
        </p:txBody>
      </p:sp>
      <p:sp>
        <p:nvSpPr>
          <p:cNvPr id="148" name="Google Shape;148;p28"/>
          <p:cNvSpPr txBox="1"/>
          <p:nvPr/>
        </p:nvSpPr>
        <p:spPr>
          <a:xfrm>
            <a:off x="661825" y="1098125"/>
            <a:ext cx="7905900" cy="3477600"/>
          </a:xfrm>
          <a:prstGeom prst="rect">
            <a:avLst/>
          </a:prstGeom>
          <a:noFill/>
          <a:ln>
            <a:noFill/>
          </a:ln>
        </p:spPr>
        <p:txBody>
          <a:bodyPr spcFirstLastPara="1" wrap="square" lIns="0" tIns="0" rIns="0" bIns="0" anchor="t" anchorCtr="0">
            <a:noAutofit/>
          </a:bodyPr>
          <a:lstStyle/>
          <a:p>
            <a:pPr marL="457200" lvl="0" indent="-342900" algn="l" rtl="0">
              <a:lnSpc>
                <a:spcPct val="115000"/>
              </a:lnSpc>
              <a:spcBef>
                <a:spcPts val="0"/>
              </a:spcBef>
              <a:spcAft>
                <a:spcPts val="0"/>
              </a:spcAft>
              <a:buClr>
                <a:srgbClr val="FFFFFF"/>
              </a:buClr>
              <a:buSzPts val="1800"/>
              <a:buFont typeface="Nunito"/>
              <a:buChar char="●"/>
            </a:pPr>
            <a:r>
              <a:rPr lang="en" sz="1800">
                <a:solidFill>
                  <a:srgbClr val="FFFFFF"/>
                </a:solidFill>
                <a:latin typeface="Nunito"/>
                <a:ea typeface="Nunito"/>
                <a:cs typeface="Nunito"/>
                <a:sym typeface="Nunito"/>
              </a:rPr>
              <a:t>A feature article is a non-fiction text that tells you about a topic in detail.</a:t>
            </a:r>
            <a:endParaRPr sz="1800">
              <a:solidFill>
                <a:srgbClr val="FFFFFF"/>
              </a:solidFill>
              <a:latin typeface="Nunito"/>
              <a:ea typeface="Nunito"/>
              <a:cs typeface="Nunito"/>
              <a:sym typeface="Nunito"/>
            </a:endParaRPr>
          </a:p>
          <a:p>
            <a:pPr marL="457200" lvl="0" indent="-342900" algn="l" rtl="0">
              <a:lnSpc>
                <a:spcPct val="115000"/>
              </a:lnSpc>
              <a:spcBef>
                <a:spcPts val="0"/>
              </a:spcBef>
              <a:spcAft>
                <a:spcPts val="0"/>
              </a:spcAft>
              <a:buClr>
                <a:srgbClr val="FFFFFF"/>
              </a:buClr>
              <a:buSzPts val="1800"/>
              <a:buFont typeface="Nunito"/>
              <a:buChar char="●"/>
            </a:pPr>
            <a:r>
              <a:rPr lang="en" sz="1800">
                <a:solidFill>
                  <a:srgbClr val="FFFFFF"/>
                </a:solidFill>
                <a:latin typeface="Nunito"/>
                <a:ea typeface="Nunito"/>
                <a:cs typeface="Nunito"/>
                <a:sym typeface="Nunito"/>
              </a:rPr>
              <a:t>Today, you will read a feature article on fuel to answer the question: What fuel did Hercules use and why? </a:t>
            </a:r>
            <a:endParaRPr sz="1800">
              <a:solidFill>
                <a:srgbClr val="FFFFFF"/>
              </a:solidFill>
              <a:latin typeface="Nunito"/>
              <a:ea typeface="Nunito"/>
              <a:cs typeface="Nunito"/>
              <a:sym typeface="Nunito"/>
            </a:endParaRPr>
          </a:p>
          <a:p>
            <a:pPr marL="457200" lvl="0" indent="-342900" algn="l" rtl="0">
              <a:lnSpc>
                <a:spcPct val="115000"/>
              </a:lnSpc>
              <a:spcBef>
                <a:spcPts val="0"/>
              </a:spcBef>
              <a:spcAft>
                <a:spcPts val="0"/>
              </a:spcAft>
              <a:buClr>
                <a:srgbClr val="FFFFFF"/>
              </a:buClr>
              <a:buSzPts val="1800"/>
              <a:buFont typeface="Nunito"/>
              <a:buChar char="●"/>
            </a:pPr>
            <a:r>
              <a:rPr lang="en" sz="1800">
                <a:solidFill>
                  <a:srgbClr val="FFFFFF"/>
                </a:solidFill>
                <a:latin typeface="Nunito"/>
                <a:ea typeface="Nunito"/>
                <a:cs typeface="Nunito"/>
                <a:sym typeface="Nunito"/>
              </a:rPr>
              <a:t>As you read, find the causes for </a:t>
            </a:r>
            <a:r>
              <a:rPr lang="en" sz="1800" u="sng">
                <a:solidFill>
                  <a:srgbClr val="FFFFFF"/>
                </a:solidFill>
                <a:latin typeface="Nunito"/>
                <a:ea typeface="Nunito"/>
                <a:cs typeface="Nunito"/>
                <a:sym typeface="Nunito"/>
              </a:rPr>
              <a:t>why</a:t>
            </a:r>
            <a:r>
              <a:rPr lang="en" sz="1800">
                <a:solidFill>
                  <a:srgbClr val="FFFFFF"/>
                </a:solidFill>
                <a:latin typeface="Nunito"/>
                <a:ea typeface="Nunito"/>
                <a:cs typeface="Nunito"/>
                <a:sym typeface="Nunito"/>
              </a:rPr>
              <a:t> Hercules used coal/oil/diesel OR causes of reactions. Fill out the graphic organizer. </a:t>
            </a:r>
            <a:endParaRPr sz="1800">
              <a:solidFill>
                <a:srgbClr val="FFFFFF"/>
              </a:solidFill>
              <a:latin typeface="Nunito"/>
              <a:ea typeface="Nunito"/>
              <a:cs typeface="Nunito"/>
              <a:sym typeface="Nunito"/>
            </a:endParaRPr>
          </a:p>
          <a:p>
            <a:pPr marL="457200" lvl="0" indent="0" algn="l" rtl="0">
              <a:lnSpc>
                <a:spcPct val="115000"/>
              </a:lnSpc>
              <a:spcBef>
                <a:spcPts val="800"/>
              </a:spcBef>
              <a:spcAft>
                <a:spcPts val="0"/>
              </a:spcAft>
              <a:buNone/>
            </a:pPr>
            <a:endParaRPr sz="1800">
              <a:solidFill>
                <a:srgbClr val="FFFFFF"/>
              </a:solidFill>
              <a:latin typeface="Nunito"/>
              <a:ea typeface="Nunito"/>
              <a:cs typeface="Nunito"/>
              <a:sym typeface="Nunito"/>
            </a:endParaRPr>
          </a:p>
          <a:p>
            <a:pPr marL="457200" lvl="0" indent="0" algn="l" rtl="0">
              <a:lnSpc>
                <a:spcPct val="115000"/>
              </a:lnSpc>
              <a:spcBef>
                <a:spcPts val="800"/>
              </a:spcBef>
              <a:spcAft>
                <a:spcPts val="0"/>
              </a:spcAft>
              <a:buNone/>
            </a:pPr>
            <a:endParaRPr sz="1800">
              <a:solidFill>
                <a:srgbClr val="FFFFFF"/>
              </a:solidFill>
              <a:latin typeface="Nunito"/>
              <a:ea typeface="Nunito"/>
              <a:cs typeface="Nunito"/>
              <a:sym typeface="Nunito"/>
            </a:endParaRPr>
          </a:p>
          <a:p>
            <a:pPr marL="457200" lvl="0" indent="0" algn="l" rtl="0">
              <a:lnSpc>
                <a:spcPct val="115000"/>
              </a:lnSpc>
              <a:spcBef>
                <a:spcPts val="800"/>
              </a:spcBef>
              <a:spcAft>
                <a:spcPts val="0"/>
              </a:spcAft>
              <a:buNone/>
            </a:pPr>
            <a:endParaRPr sz="1800">
              <a:solidFill>
                <a:srgbClr val="FFFFFF"/>
              </a:solidFill>
              <a:latin typeface="Nunito"/>
              <a:ea typeface="Nunito"/>
              <a:cs typeface="Nunito"/>
              <a:sym typeface="Nunito"/>
            </a:endParaRPr>
          </a:p>
          <a:p>
            <a:pPr marL="457200" lvl="0" indent="0" algn="l" rtl="0">
              <a:lnSpc>
                <a:spcPct val="115000"/>
              </a:lnSpc>
              <a:spcBef>
                <a:spcPts val="800"/>
              </a:spcBef>
              <a:spcAft>
                <a:spcPts val="0"/>
              </a:spcAft>
              <a:buNone/>
            </a:pPr>
            <a:endParaRPr sz="1800">
              <a:solidFill>
                <a:srgbClr val="FFFFFF"/>
              </a:solidFill>
              <a:latin typeface="Nunito"/>
              <a:ea typeface="Nunito"/>
              <a:cs typeface="Nunito"/>
              <a:sym typeface="Nunito"/>
            </a:endParaRPr>
          </a:p>
          <a:p>
            <a:pPr marL="457200" lvl="0" indent="0" algn="l" rtl="0">
              <a:lnSpc>
                <a:spcPct val="115000"/>
              </a:lnSpc>
              <a:spcBef>
                <a:spcPts val="800"/>
              </a:spcBef>
              <a:spcAft>
                <a:spcPts val="0"/>
              </a:spcAft>
              <a:buNone/>
            </a:pPr>
            <a:endParaRPr sz="1800">
              <a:solidFill>
                <a:srgbClr val="FFFFFF"/>
              </a:solidFill>
              <a:latin typeface="Nunito"/>
              <a:ea typeface="Nunito"/>
              <a:cs typeface="Nunito"/>
              <a:sym typeface="Nunito"/>
            </a:endParaRPr>
          </a:p>
          <a:p>
            <a:pPr marL="457200" lvl="0" indent="0" algn="l" rtl="0">
              <a:lnSpc>
                <a:spcPct val="115000"/>
              </a:lnSpc>
              <a:spcBef>
                <a:spcPts val="800"/>
              </a:spcBef>
              <a:spcAft>
                <a:spcPts val="0"/>
              </a:spcAft>
              <a:buNone/>
            </a:pPr>
            <a:endParaRPr sz="1800">
              <a:solidFill>
                <a:srgbClr val="FFFFFF"/>
              </a:solidFill>
              <a:latin typeface="Nunito"/>
              <a:ea typeface="Nunito"/>
              <a:cs typeface="Nunito"/>
              <a:sym typeface="Nunito"/>
            </a:endParaRPr>
          </a:p>
          <a:p>
            <a:pPr marL="0" lvl="0" indent="0" algn="ctr" rtl="0">
              <a:lnSpc>
                <a:spcPct val="115000"/>
              </a:lnSpc>
              <a:spcBef>
                <a:spcPts val="800"/>
              </a:spcBef>
              <a:spcAft>
                <a:spcPts val="0"/>
              </a:spcAft>
              <a:buNone/>
            </a:pPr>
            <a:endParaRPr sz="1800">
              <a:solidFill>
                <a:srgbClr val="FFFFFF"/>
              </a:solidFill>
              <a:latin typeface="Nunito"/>
              <a:ea typeface="Nunito"/>
              <a:cs typeface="Nunito"/>
              <a:sym typeface="Nunito"/>
            </a:endParaRPr>
          </a:p>
          <a:p>
            <a:pPr marL="0" lvl="0" indent="0" algn="ctr" rtl="0">
              <a:lnSpc>
                <a:spcPct val="115000"/>
              </a:lnSpc>
              <a:spcBef>
                <a:spcPts val="800"/>
              </a:spcBef>
              <a:spcAft>
                <a:spcPts val="800"/>
              </a:spcAft>
              <a:buNone/>
            </a:pPr>
            <a:endParaRPr sz="1800">
              <a:solidFill>
                <a:srgbClr val="FFFFFF"/>
              </a:solidFill>
              <a:latin typeface="Nunito"/>
              <a:ea typeface="Nunito"/>
              <a:cs typeface="Nunito"/>
              <a:sym typeface="Nuni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9"/>
          <p:cNvSpPr txBox="1">
            <a:spLocks noGrp="1"/>
          </p:cNvSpPr>
          <p:nvPr>
            <p:ph type="ctrTitle" idx="4294967295"/>
          </p:nvPr>
        </p:nvSpPr>
        <p:spPr>
          <a:xfrm>
            <a:off x="977075" y="197125"/>
            <a:ext cx="7184400" cy="7224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5200">
                <a:solidFill>
                  <a:schemeClr val="accent5"/>
                </a:solidFill>
              </a:rPr>
              <a:t>Class Share</a:t>
            </a:r>
            <a:endParaRPr sz="5200">
              <a:solidFill>
                <a:schemeClr val="accent5"/>
              </a:solidFill>
            </a:endParaRPr>
          </a:p>
        </p:txBody>
      </p:sp>
      <p:sp>
        <p:nvSpPr>
          <p:cNvPr id="154" name="Google Shape;154;p29"/>
          <p:cNvSpPr txBox="1"/>
          <p:nvPr/>
        </p:nvSpPr>
        <p:spPr>
          <a:xfrm>
            <a:off x="262325" y="1089800"/>
            <a:ext cx="2582100" cy="3477600"/>
          </a:xfrm>
          <a:prstGeom prst="rect">
            <a:avLst/>
          </a:prstGeom>
          <a:noFill/>
          <a:ln w="9525" cap="flat" cmpd="sng">
            <a:solidFill>
              <a:schemeClr val="lt1"/>
            </a:solidFill>
            <a:prstDash val="solid"/>
            <a:round/>
            <a:headEnd type="none" w="sm" len="sm"/>
            <a:tailEnd type="none" w="sm" len="sm"/>
          </a:ln>
        </p:spPr>
        <p:txBody>
          <a:bodyPr spcFirstLastPara="1" wrap="square" lIns="0" tIns="0" rIns="0" bIns="0" anchor="t" anchorCtr="0">
            <a:noAutofit/>
          </a:bodyPr>
          <a:lstStyle/>
          <a:p>
            <a:pPr marL="0" lvl="0" indent="0" algn="ctr" rtl="0">
              <a:lnSpc>
                <a:spcPct val="115000"/>
              </a:lnSpc>
              <a:spcBef>
                <a:spcPts val="0"/>
              </a:spcBef>
              <a:spcAft>
                <a:spcPts val="0"/>
              </a:spcAft>
              <a:buNone/>
            </a:pPr>
            <a:r>
              <a:rPr lang="en" sz="1800">
                <a:solidFill>
                  <a:srgbClr val="FFFFFF"/>
                </a:solidFill>
                <a:latin typeface="Nunito"/>
                <a:ea typeface="Nunito"/>
                <a:cs typeface="Nunito"/>
                <a:sym typeface="Nunito"/>
              </a:rPr>
              <a:t>What did you learn?</a:t>
            </a:r>
            <a:endParaRPr sz="1800">
              <a:solidFill>
                <a:srgbClr val="FFFFFF"/>
              </a:solidFill>
              <a:latin typeface="Nunito"/>
              <a:ea typeface="Nunito"/>
              <a:cs typeface="Nunito"/>
              <a:sym typeface="Nunito"/>
            </a:endParaRPr>
          </a:p>
          <a:p>
            <a:pPr marL="457200" lvl="0" indent="-342900" algn="l" rtl="0">
              <a:lnSpc>
                <a:spcPct val="115000"/>
              </a:lnSpc>
              <a:spcBef>
                <a:spcPts val="800"/>
              </a:spcBef>
              <a:spcAft>
                <a:spcPts val="0"/>
              </a:spcAft>
              <a:buClr>
                <a:srgbClr val="FFFFFF"/>
              </a:buClr>
              <a:buSzPts val="1800"/>
              <a:buFont typeface="Nunito"/>
              <a:buChar char="●"/>
            </a:pPr>
            <a:r>
              <a:rPr lang="en" sz="1800">
                <a:solidFill>
                  <a:srgbClr val="FFFFFF"/>
                </a:solidFill>
                <a:latin typeface="Nunito"/>
                <a:ea typeface="Nunito"/>
                <a:cs typeface="Nunito"/>
                <a:sym typeface="Nunito"/>
              </a:rPr>
              <a:t> </a:t>
            </a:r>
            <a:endParaRPr sz="1800">
              <a:solidFill>
                <a:srgbClr val="FFFFFF"/>
              </a:solidFill>
              <a:latin typeface="Nunito"/>
              <a:ea typeface="Nunito"/>
              <a:cs typeface="Nunito"/>
              <a:sym typeface="Nunito"/>
            </a:endParaRPr>
          </a:p>
          <a:p>
            <a:pPr marL="457200" lvl="0" indent="-342900" algn="l" rtl="0">
              <a:lnSpc>
                <a:spcPct val="115000"/>
              </a:lnSpc>
              <a:spcBef>
                <a:spcPts val="0"/>
              </a:spcBef>
              <a:spcAft>
                <a:spcPts val="0"/>
              </a:spcAft>
              <a:buClr>
                <a:srgbClr val="FFFFFF"/>
              </a:buClr>
              <a:buSzPts val="1800"/>
              <a:buFont typeface="Nunito"/>
              <a:buChar char="●"/>
            </a:pPr>
            <a:r>
              <a:rPr lang="en" sz="1800">
                <a:solidFill>
                  <a:srgbClr val="FFFFFF"/>
                </a:solidFill>
                <a:latin typeface="Nunito"/>
                <a:ea typeface="Nunito"/>
                <a:cs typeface="Nunito"/>
                <a:sym typeface="Nunito"/>
              </a:rPr>
              <a:t> </a:t>
            </a:r>
            <a:endParaRPr sz="1800">
              <a:solidFill>
                <a:srgbClr val="FFFFFF"/>
              </a:solidFill>
              <a:latin typeface="Nunito"/>
              <a:ea typeface="Nunito"/>
              <a:cs typeface="Nunito"/>
              <a:sym typeface="Nunito"/>
            </a:endParaRPr>
          </a:p>
          <a:p>
            <a:pPr marL="457200" lvl="0" indent="-342900" algn="l" rtl="0">
              <a:lnSpc>
                <a:spcPct val="115000"/>
              </a:lnSpc>
              <a:spcBef>
                <a:spcPts val="0"/>
              </a:spcBef>
              <a:spcAft>
                <a:spcPts val="0"/>
              </a:spcAft>
              <a:buClr>
                <a:srgbClr val="FFFFFF"/>
              </a:buClr>
              <a:buSzPts val="1800"/>
              <a:buFont typeface="Nunito"/>
              <a:buChar char="●"/>
            </a:pPr>
            <a:r>
              <a:rPr lang="en" sz="1800">
                <a:solidFill>
                  <a:srgbClr val="FFFFFF"/>
                </a:solidFill>
                <a:latin typeface="Nunito"/>
                <a:ea typeface="Nunito"/>
                <a:cs typeface="Nunito"/>
                <a:sym typeface="Nunito"/>
              </a:rPr>
              <a:t> </a:t>
            </a:r>
            <a:endParaRPr sz="1800">
              <a:solidFill>
                <a:srgbClr val="FFFFFF"/>
              </a:solidFill>
              <a:latin typeface="Nunito"/>
              <a:ea typeface="Nunito"/>
              <a:cs typeface="Nunito"/>
              <a:sym typeface="Nunito"/>
            </a:endParaRPr>
          </a:p>
          <a:p>
            <a:pPr marL="457200" lvl="0" indent="-342900" algn="l" rtl="0">
              <a:lnSpc>
                <a:spcPct val="115000"/>
              </a:lnSpc>
              <a:spcBef>
                <a:spcPts val="0"/>
              </a:spcBef>
              <a:spcAft>
                <a:spcPts val="0"/>
              </a:spcAft>
              <a:buClr>
                <a:srgbClr val="FFFFFF"/>
              </a:buClr>
              <a:buSzPts val="1800"/>
              <a:buFont typeface="Nunito"/>
              <a:buChar char="●"/>
            </a:pPr>
            <a:r>
              <a:rPr lang="en" sz="1800">
                <a:solidFill>
                  <a:srgbClr val="FFFFFF"/>
                </a:solidFill>
                <a:latin typeface="Nunito"/>
                <a:ea typeface="Nunito"/>
                <a:cs typeface="Nunito"/>
                <a:sym typeface="Nunito"/>
              </a:rPr>
              <a:t> </a:t>
            </a:r>
            <a:endParaRPr sz="1800">
              <a:solidFill>
                <a:srgbClr val="FFFFFF"/>
              </a:solidFill>
              <a:latin typeface="Nunito"/>
              <a:ea typeface="Nunito"/>
              <a:cs typeface="Nunito"/>
              <a:sym typeface="Nunito"/>
            </a:endParaRPr>
          </a:p>
          <a:p>
            <a:pPr marL="457200" lvl="0" indent="-342900" algn="l" rtl="0">
              <a:lnSpc>
                <a:spcPct val="115000"/>
              </a:lnSpc>
              <a:spcBef>
                <a:spcPts val="0"/>
              </a:spcBef>
              <a:spcAft>
                <a:spcPts val="0"/>
              </a:spcAft>
              <a:buClr>
                <a:srgbClr val="FFFFFF"/>
              </a:buClr>
              <a:buSzPts val="1800"/>
              <a:buFont typeface="Nunito"/>
              <a:buChar char="●"/>
            </a:pPr>
            <a:r>
              <a:rPr lang="en" sz="1800">
                <a:solidFill>
                  <a:srgbClr val="FFFFFF"/>
                </a:solidFill>
                <a:latin typeface="Nunito"/>
                <a:ea typeface="Nunito"/>
                <a:cs typeface="Nunito"/>
                <a:sym typeface="Nunito"/>
              </a:rPr>
              <a:t> </a:t>
            </a:r>
            <a:endParaRPr sz="1800">
              <a:solidFill>
                <a:srgbClr val="FFFFFF"/>
              </a:solidFill>
              <a:latin typeface="Nunito"/>
              <a:ea typeface="Nunito"/>
              <a:cs typeface="Nunito"/>
              <a:sym typeface="Nunito"/>
            </a:endParaRPr>
          </a:p>
          <a:p>
            <a:pPr marL="457200" lvl="0" indent="-342900" algn="l" rtl="0">
              <a:lnSpc>
                <a:spcPct val="115000"/>
              </a:lnSpc>
              <a:spcBef>
                <a:spcPts val="0"/>
              </a:spcBef>
              <a:spcAft>
                <a:spcPts val="0"/>
              </a:spcAft>
              <a:buClr>
                <a:srgbClr val="FFFFFF"/>
              </a:buClr>
              <a:buSzPts val="1800"/>
              <a:buFont typeface="Nunito"/>
              <a:buChar char="●"/>
            </a:pPr>
            <a:r>
              <a:rPr lang="en" sz="1800">
                <a:solidFill>
                  <a:srgbClr val="FFFFFF"/>
                </a:solidFill>
                <a:latin typeface="Nunito"/>
                <a:ea typeface="Nunito"/>
                <a:cs typeface="Nunito"/>
                <a:sym typeface="Nunito"/>
              </a:rPr>
              <a:t> </a:t>
            </a:r>
            <a:endParaRPr sz="1800">
              <a:solidFill>
                <a:srgbClr val="FFFFFF"/>
              </a:solidFill>
              <a:latin typeface="Nunito"/>
              <a:ea typeface="Nunito"/>
              <a:cs typeface="Nunito"/>
              <a:sym typeface="Nunito"/>
            </a:endParaRPr>
          </a:p>
          <a:p>
            <a:pPr marL="457200" lvl="0" indent="-342900" algn="l" rtl="0">
              <a:lnSpc>
                <a:spcPct val="115000"/>
              </a:lnSpc>
              <a:spcBef>
                <a:spcPts val="0"/>
              </a:spcBef>
              <a:spcAft>
                <a:spcPts val="0"/>
              </a:spcAft>
              <a:buClr>
                <a:srgbClr val="FFFFFF"/>
              </a:buClr>
              <a:buSzPts val="1800"/>
              <a:buFont typeface="Nunito"/>
              <a:buChar char="●"/>
            </a:pPr>
            <a:r>
              <a:rPr lang="en" sz="1800">
                <a:solidFill>
                  <a:srgbClr val="FFFFFF"/>
                </a:solidFill>
                <a:latin typeface="Nunito"/>
                <a:ea typeface="Nunito"/>
                <a:cs typeface="Nunito"/>
                <a:sym typeface="Nunito"/>
              </a:rPr>
              <a:t> </a:t>
            </a:r>
            <a:endParaRPr sz="1800">
              <a:solidFill>
                <a:srgbClr val="FFFFFF"/>
              </a:solidFill>
              <a:latin typeface="Nunito"/>
              <a:ea typeface="Nunito"/>
              <a:cs typeface="Nunito"/>
              <a:sym typeface="Nunito"/>
            </a:endParaRPr>
          </a:p>
          <a:p>
            <a:pPr marL="0" lvl="0" indent="0" algn="ctr" rtl="0">
              <a:lnSpc>
                <a:spcPct val="115000"/>
              </a:lnSpc>
              <a:spcBef>
                <a:spcPts val="800"/>
              </a:spcBef>
              <a:spcAft>
                <a:spcPts val="0"/>
              </a:spcAft>
              <a:buNone/>
            </a:pPr>
            <a:endParaRPr sz="1800">
              <a:solidFill>
                <a:srgbClr val="FFFFFF"/>
              </a:solidFill>
              <a:latin typeface="Nunito"/>
              <a:ea typeface="Nunito"/>
              <a:cs typeface="Nunito"/>
              <a:sym typeface="Nunito"/>
            </a:endParaRPr>
          </a:p>
          <a:p>
            <a:pPr marL="0" lvl="0" indent="0" algn="ctr" rtl="0">
              <a:lnSpc>
                <a:spcPct val="115000"/>
              </a:lnSpc>
              <a:spcBef>
                <a:spcPts val="800"/>
              </a:spcBef>
              <a:spcAft>
                <a:spcPts val="800"/>
              </a:spcAft>
              <a:buNone/>
            </a:pPr>
            <a:endParaRPr sz="1800">
              <a:solidFill>
                <a:srgbClr val="FFFFFF"/>
              </a:solidFill>
              <a:latin typeface="Nunito"/>
              <a:ea typeface="Nunito"/>
              <a:cs typeface="Nunito"/>
              <a:sym typeface="Nunito"/>
            </a:endParaRPr>
          </a:p>
        </p:txBody>
      </p:sp>
      <p:sp>
        <p:nvSpPr>
          <p:cNvPr id="155" name="Google Shape;155;p29"/>
          <p:cNvSpPr txBox="1"/>
          <p:nvPr/>
        </p:nvSpPr>
        <p:spPr>
          <a:xfrm>
            <a:off x="3157925" y="1089800"/>
            <a:ext cx="2664900" cy="3477600"/>
          </a:xfrm>
          <a:prstGeom prst="rect">
            <a:avLst/>
          </a:prstGeom>
          <a:noFill/>
          <a:ln w="9525" cap="flat" cmpd="sng">
            <a:solidFill>
              <a:schemeClr val="lt1"/>
            </a:solidFill>
            <a:prstDash val="solid"/>
            <a:round/>
            <a:headEnd type="none" w="sm" len="sm"/>
            <a:tailEnd type="none" w="sm" len="sm"/>
          </a:ln>
        </p:spPr>
        <p:txBody>
          <a:bodyPr spcFirstLastPara="1" wrap="square" lIns="0" tIns="0" rIns="0" bIns="0" anchor="t" anchorCtr="0">
            <a:noAutofit/>
          </a:bodyPr>
          <a:lstStyle/>
          <a:p>
            <a:pPr marL="0" lvl="0" indent="0" algn="ctr" rtl="0">
              <a:lnSpc>
                <a:spcPct val="115000"/>
              </a:lnSpc>
              <a:spcBef>
                <a:spcPts val="0"/>
              </a:spcBef>
              <a:spcAft>
                <a:spcPts val="0"/>
              </a:spcAft>
              <a:buNone/>
            </a:pPr>
            <a:r>
              <a:rPr lang="en" sz="1800">
                <a:solidFill>
                  <a:srgbClr val="FFFFFF"/>
                </a:solidFill>
                <a:latin typeface="Nunito"/>
                <a:ea typeface="Nunito"/>
                <a:cs typeface="Nunito"/>
                <a:sym typeface="Nunito"/>
              </a:rPr>
              <a:t>What causes and effects did you find?</a:t>
            </a:r>
            <a:endParaRPr sz="1800">
              <a:solidFill>
                <a:srgbClr val="FFFFFF"/>
              </a:solidFill>
              <a:latin typeface="Nunito"/>
              <a:ea typeface="Nunito"/>
              <a:cs typeface="Nunito"/>
              <a:sym typeface="Nunito"/>
            </a:endParaRPr>
          </a:p>
          <a:p>
            <a:pPr marL="457200" lvl="0" indent="-342900" algn="l" rtl="0">
              <a:lnSpc>
                <a:spcPct val="115000"/>
              </a:lnSpc>
              <a:spcBef>
                <a:spcPts val="800"/>
              </a:spcBef>
              <a:spcAft>
                <a:spcPts val="0"/>
              </a:spcAft>
              <a:buClr>
                <a:schemeClr val="lt1"/>
              </a:buClr>
              <a:buSzPts val="1800"/>
              <a:buFont typeface="Nunito"/>
              <a:buChar char="●"/>
            </a:pPr>
            <a:r>
              <a:rPr lang="en" sz="1800">
                <a:solidFill>
                  <a:schemeClr val="lt1"/>
                </a:solidFill>
                <a:latin typeface="Nunito"/>
                <a:ea typeface="Nunito"/>
                <a:cs typeface="Nunito"/>
                <a:sym typeface="Nunito"/>
              </a:rPr>
              <a:t> </a:t>
            </a:r>
            <a:endParaRPr sz="1800">
              <a:solidFill>
                <a:schemeClr val="lt1"/>
              </a:solidFill>
              <a:latin typeface="Nunito"/>
              <a:ea typeface="Nunito"/>
              <a:cs typeface="Nunito"/>
              <a:sym typeface="Nunito"/>
            </a:endParaRPr>
          </a:p>
          <a:p>
            <a:pPr marL="457200" lvl="0" indent="-342900" algn="l" rtl="0">
              <a:lnSpc>
                <a:spcPct val="115000"/>
              </a:lnSpc>
              <a:spcBef>
                <a:spcPts val="0"/>
              </a:spcBef>
              <a:spcAft>
                <a:spcPts val="0"/>
              </a:spcAft>
              <a:buClr>
                <a:schemeClr val="lt1"/>
              </a:buClr>
              <a:buSzPts val="1800"/>
              <a:buFont typeface="Nunito"/>
              <a:buChar char="●"/>
            </a:pPr>
            <a:r>
              <a:rPr lang="en" sz="1800">
                <a:solidFill>
                  <a:schemeClr val="lt1"/>
                </a:solidFill>
                <a:latin typeface="Nunito"/>
                <a:ea typeface="Nunito"/>
                <a:cs typeface="Nunito"/>
                <a:sym typeface="Nunito"/>
              </a:rPr>
              <a:t> </a:t>
            </a:r>
            <a:endParaRPr sz="1800">
              <a:solidFill>
                <a:schemeClr val="lt1"/>
              </a:solidFill>
              <a:latin typeface="Nunito"/>
              <a:ea typeface="Nunito"/>
              <a:cs typeface="Nunito"/>
              <a:sym typeface="Nunito"/>
            </a:endParaRPr>
          </a:p>
          <a:p>
            <a:pPr marL="457200" lvl="0" indent="-342900" algn="l" rtl="0">
              <a:lnSpc>
                <a:spcPct val="115000"/>
              </a:lnSpc>
              <a:spcBef>
                <a:spcPts val="0"/>
              </a:spcBef>
              <a:spcAft>
                <a:spcPts val="0"/>
              </a:spcAft>
              <a:buClr>
                <a:schemeClr val="lt1"/>
              </a:buClr>
              <a:buSzPts val="1800"/>
              <a:buFont typeface="Nunito"/>
              <a:buChar char="●"/>
            </a:pPr>
            <a:r>
              <a:rPr lang="en" sz="1800">
                <a:solidFill>
                  <a:schemeClr val="lt1"/>
                </a:solidFill>
                <a:latin typeface="Nunito"/>
                <a:ea typeface="Nunito"/>
                <a:cs typeface="Nunito"/>
                <a:sym typeface="Nunito"/>
              </a:rPr>
              <a:t> </a:t>
            </a:r>
            <a:endParaRPr sz="1800">
              <a:solidFill>
                <a:schemeClr val="lt1"/>
              </a:solidFill>
              <a:latin typeface="Nunito"/>
              <a:ea typeface="Nunito"/>
              <a:cs typeface="Nunito"/>
              <a:sym typeface="Nunito"/>
            </a:endParaRPr>
          </a:p>
          <a:p>
            <a:pPr marL="457200" lvl="0" indent="-342900" algn="l" rtl="0">
              <a:lnSpc>
                <a:spcPct val="115000"/>
              </a:lnSpc>
              <a:spcBef>
                <a:spcPts val="0"/>
              </a:spcBef>
              <a:spcAft>
                <a:spcPts val="0"/>
              </a:spcAft>
              <a:buClr>
                <a:schemeClr val="lt1"/>
              </a:buClr>
              <a:buSzPts val="1800"/>
              <a:buFont typeface="Nunito"/>
              <a:buChar char="●"/>
            </a:pPr>
            <a:r>
              <a:rPr lang="en" sz="1800">
                <a:solidFill>
                  <a:schemeClr val="lt1"/>
                </a:solidFill>
                <a:latin typeface="Nunito"/>
                <a:ea typeface="Nunito"/>
                <a:cs typeface="Nunito"/>
                <a:sym typeface="Nunito"/>
              </a:rPr>
              <a:t> </a:t>
            </a:r>
            <a:endParaRPr sz="1800">
              <a:solidFill>
                <a:schemeClr val="lt1"/>
              </a:solidFill>
              <a:latin typeface="Nunito"/>
              <a:ea typeface="Nunito"/>
              <a:cs typeface="Nunito"/>
              <a:sym typeface="Nunito"/>
            </a:endParaRPr>
          </a:p>
          <a:p>
            <a:pPr marL="457200" lvl="0" indent="-342900" algn="l" rtl="0">
              <a:lnSpc>
                <a:spcPct val="115000"/>
              </a:lnSpc>
              <a:spcBef>
                <a:spcPts val="0"/>
              </a:spcBef>
              <a:spcAft>
                <a:spcPts val="0"/>
              </a:spcAft>
              <a:buClr>
                <a:schemeClr val="lt1"/>
              </a:buClr>
              <a:buSzPts val="1800"/>
              <a:buFont typeface="Nunito"/>
              <a:buChar char="●"/>
            </a:pPr>
            <a:r>
              <a:rPr lang="en" sz="1800">
                <a:solidFill>
                  <a:schemeClr val="lt1"/>
                </a:solidFill>
                <a:latin typeface="Nunito"/>
                <a:ea typeface="Nunito"/>
                <a:cs typeface="Nunito"/>
                <a:sym typeface="Nunito"/>
              </a:rPr>
              <a:t> </a:t>
            </a:r>
            <a:endParaRPr sz="1800">
              <a:solidFill>
                <a:schemeClr val="lt1"/>
              </a:solidFill>
              <a:latin typeface="Nunito"/>
              <a:ea typeface="Nunito"/>
              <a:cs typeface="Nunito"/>
              <a:sym typeface="Nunito"/>
            </a:endParaRPr>
          </a:p>
          <a:p>
            <a:pPr marL="457200" lvl="0" indent="-342900" algn="l" rtl="0">
              <a:lnSpc>
                <a:spcPct val="115000"/>
              </a:lnSpc>
              <a:spcBef>
                <a:spcPts val="0"/>
              </a:spcBef>
              <a:spcAft>
                <a:spcPts val="0"/>
              </a:spcAft>
              <a:buClr>
                <a:schemeClr val="lt1"/>
              </a:buClr>
              <a:buSzPts val="1800"/>
              <a:buFont typeface="Nunito"/>
              <a:buChar char="●"/>
            </a:pPr>
            <a:r>
              <a:rPr lang="en" sz="1800">
                <a:solidFill>
                  <a:schemeClr val="lt1"/>
                </a:solidFill>
                <a:latin typeface="Nunito"/>
                <a:ea typeface="Nunito"/>
                <a:cs typeface="Nunito"/>
                <a:sym typeface="Nunito"/>
              </a:rPr>
              <a:t> </a:t>
            </a:r>
            <a:endParaRPr sz="1800">
              <a:solidFill>
                <a:schemeClr val="lt1"/>
              </a:solidFill>
              <a:latin typeface="Nunito"/>
              <a:ea typeface="Nunito"/>
              <a:cs typeface="Nunito"/>
              <a:sym typeface="Nunito"/>
            </a:endParaRPr>
          </a:p>
          <a:p>
            <a:pPr marL="457200" lvl="0" indent="0" algn="l" rtl="0">
              <a:lnSpc>
                <a:spcPct val="115000"/>
              </a:lnSpc>
              <a:spcBef>
                <a:spcPts val="800"/>
              </a:spcBef>
              <a:spcAft>
                <a:spcPts val="0"/>
              </a:spcAft>
              <a:buNone/>
            </a:pPr>
            <a:endParaRPr sz="1800">
              <a:solidFill>
                <a:srgbClr val="FFFFFF"/>
              </a:solidFill>
              <a:latin typeface="Nunito"/>
              <a:ea typeface="Nunito"/>
              <a:cs typeface="Nunito"/>
              <a:sym typeface="Nunito"/>
            </a:endParaRPr>
          </a:p>
          <a:p>
            <a:pPr marL="0" lvl="0" indent="0" algn="ctr" rtl="0">
              <a:lnSpc>
                <a:spcPct val="115000"/>
              </a:lnSpc>
              <a:spcBef>
                <a:spcPts val="800"/>
              </a:spcBef>
              <a:spcAft>
                <a:spcPts val="0"/>
              </a:spcAft>
              <a:buNone/>
            </a:pPr>
            <a:endParaRPr sz="1800">
              <a:solidFill>
                <a:srgbClr val="FFFFFF"/>
              </a:solidFill>
              <a:latin typeface="Nunito"/>
              <a:ea typeface="Nunito"/>
              <a:cs typeface="Nunito"/>
              <a:sym typeface="Nunito"/>
            </a:endParaRPr>
          </a:p>
          <a:p>
            <a:pPr marL="0" lvl="0" indent="0" algn="ctr" rtl="0">
              <a:lnSpc>
                <a:spcPct val="115000"/>
              </a:lnSpc>
              <a:spcBef>
                <a:spcPts val="800"/>
              </a:spcBef>
              <a:spcAft>
                <a:spcPts val="800"/>
              </a:spcAft>
              <a:buNone/>
            </a:pPr>
            <a:endParaRPr sz="1800">
              <a:solidFill>
                <a:srgbClr val="FFFFFF"/>
              </a:solidFill>
              <a:latin typeface="Nunito"/>
              <a:ea typeface="Nunito"/>
              <a:cs typeface="Nunito"/>
              <a:sym typeface="Nunito"/>
            </a:endParaRPr>
          </a:p>
        </p:txBody>
      </p:sp>
      <p:sp>
        <p:nvSpPr>
          <p:cNvPr id="156" name="Google Shape;156;p29"/>
          <p:cNvSpPr txBox="1"/>
          <p:nvPr/>
        </p:nvSpPr>
        <p:spPr>
          <a:xfrm>
            <a:off x="6141725" y="1089800"/>
            <a:ext cx="2664900" cy="3477600"/>
          </a:xfrm>
          <a:prstGeom prst="rect">
            <a:avLst/>
          </a:prstGeom>
          <a:noFill/>
          <a:ln w="9525" cap="flat" cmpd="sng">
            <a:solidFill>
              <a:schemeClr val="lt1"/>
            </a:solidFill>
            <a:prstDash val="solid"/>
            <a:round/>
            <a:headEnd type="none" w="sm" len="sm"/>
            <a:tailEnd type="none" w="sm" len="sm"/>
          </a:ln>
        </p:spPr>
        <p:txBody>
          <a:bodyPr spcFirstLastPara="1" wrap="square" lIns="0" tIns="0" rIns="0" bIns="0" anchor="t" anchorCtr="0">
            <a:noAutofit/>
          </a:bodyPr>
          <a:lstStyle/>
          <a:p>
            <a:pPr marL="0" lvl="0" indent="0" algn="ctr" rtl="0">
              <a:lnSpc>
                <a:spcPct val="115000"/>
              </a:lnSpc>
              <a:spcBef>
                <a:spcPts val="0"/>
              </a:spcBef>
              <a:spcAft>
                <a:spcPts val="0"/>
              </a:spcAft>
              <a:buNone/>
            </a:pPr>
            <a:r>
              <a:rPr lang="en" sz="1800">
                <a:solidFill>
                  <a:srgbClr val="FFFFFF"/>
                </a:solidFill>
                <a:latin typeface="Nunito"/>
                <a:ea typeface="Nunito"/>
                <a:cs typeface="Nunito"/>
                <a:sym typeface="Nunito"/>
              </a:rPr>
              <a:t>What questions do you still have?</a:t>
            </a:r>
            <a:endParaRPr sz="1800">
              <a:solidFill>
                <a:srgbClr val="FFFFFF"/>
              </a:solidFill>
              <a:latin typeface="Nunito"/>
              <a:ea typeface="Nunito"/>
              <a:cs typeface="Nunito"/>
              <a:sym typeface="Nunito"/>
            </a:endParaRPr>
          </a:p>
          <a:p>
            <a:pPr marL="457200" lvl="0" indent="-342900" algn="l" rtl="0">
              <a:lnSpc>
                <a:spcPct val="115000"/>
              </a:lnSpc>
              <a:spcBef>
                <a:spcPts val="800"/>
              </a:spcBef>
              <a:spcAft>
                <a:spcPts val="0"/>
              </a:spcAft>
              <a:buClr>
                <a:schemeClr val="lt1"/>
              </a:buClr>
              <a:buSzPts val="1800"/>
              <a:buFont typeface="Nunito"/>
              <a:buChar char="●"/>
            </a:pPr>
            <a:r>
              <a:rPr lang="en" sz="1800">
                <a:solidFill>
                  <a:schemeClr val="lt1"/>
                </a:solidFill>
                <a:latin typeface="Nunito"/>
                <a:ea typeface="Nunito"/>
                <a:cs typeface="Nunito"/>
                <a:sym typeface="Nunito"/>
              </a:rPr>
              <a:t> </a:t>
            </a:r>
            <a:endParaRPr sz="1800">
              <a:solidFill>
                <a:schemeClr val="lt1"/>
              </a:solidFill>
              <a:latin typeface="Nunito"/>
              <a:ea typeface="Nunito"/>
              <a:cs typeface="Nunito"/>
              <a:sym typeface="Nunito"/>
            </a:endParaRPr>
          </a:p>
          <a:p>
            <a:pPr marL="457200" lvl="0" indent="-342900" algn="l" rtl="0">
              <a:lnSpc>
                <a:spcPct val="115000"/>
              </a:lnSpc>
              <a:spcBef>
                <a:spcPts val="0"/>
              </a:spcBef>
              <a:spcAft>
                <a:spcPts val="0"/>
              </a:spcAft>
              <a:buClr>
                <a:schemeClr val="lt1"/>
              </a:buClr>
              <a:buSzPts val="1800"/>
              <a:buFont typeface="Nunito"/>
              <a:buChar char="●"/>
            </a:pPr>
            <a:r>
              <a:rPr lang="en" sz="1800">
                <a:solidFill>
                  <a:schemeClr val="lt1"/>
                </a:solidFill>
                <a:latin typeface="Nunito"/>
                <a:ea typeface="Nunito"/>
                <a:cs typeface="Nunito"/>
                <a:sym typeface="Nunito"/>
              </a:rPr>
              <a:t> </a:t>
            </a:r>
            <a:endParaRPr sz="1800">
              <a:solidFill>
                <a:schemeClr val="lt1"/>
              </a:solidFill>
              <a:latin typeface="Nunito"/>
              <a:ea typeface="Nunito"/>
              <a:cs typeface="Nunito"/>
              <a:sym typeface="Nunito"/>
            </a:endParaRPr>
          </a:p>
          <a:p>
            <a:pPr marL="457200" lvl="0" indent="-342900" algn="l" rtl="0">
              <a:lnSpc>
                <a:spcPct val="115000"/>
              </a:lnSpc>
              <a:spcBef>
                <a:spcPts val="0"/>
              </a:spcBef>
              <a:spcAft>
                <a:spcPts val="0"/>
              </a:spcAft>
              <a:buClr>
                <a:schemeClr val="lt1"/>
              </a:buClr>
              <a:buSzPts val="1800"/>
              <a:buFont typeface="Nunito"/>
              <a:buChar char="●"/>
            </a:pPr>
            <a:r>
              <a:rPr lang="en" sz="1800">
                <a:solidFill>
                  <a:schemeClr val="lt1"/>
                </a:solidFill>
                <a:latin typeface="Nunito"/>
                <a:ea typeface="Nunito"/>
                <a:cs typeface="Nunito"/>
                <a:sym typeface="Nunito"/>
              </a:rPr>
              <a:t> </a:t>
            </a:r>
            <a:endParaRPr sz="1800">
              <a:solidFill>
                <a:schemeClr val="lt1"/>
              </a:solidFill>
              <a:latin typeface="Nunito"/>
              <a:ea typeface="Nunito"/>
              <a:cs typeface="Nunito"/>
              <a:sym typeface="Nunito"/>
            </a:endParaRPr>
          </a:p>
          <a:p>
            <a:pPr marL="457200" lvl="0" indent="-342900" algn="l" rtl="0">
              <a:lnSpc>
                <a:spcPct val="115000"/>
              </a:lnSpc>
              <a:spcBef>
                <a:spcPts val="0"/>
              </a:spcBef>
              <a:spcAft>
                <a:spcPts val="0"/>
              </a:spcAft>
              <a:buClr>
                <a:schemeClr val="lt1"/>
              </a:buClr>
              <a:buSzPts val="1800"/>
              <a:buFont typeface="Nunito"/>
              <a:buChar char="●"/>
            </a:pPr>
            <a:r>
              <a:rPr lang="en" sz="1800">
                <a:solidFill>
                  <a:schemeClr val="lt1"/>
                </a:solidFill>
                <a:latin typeface="Nunito"/>
                <a:ea typeface="Nunito"/>
                <a:cs typeface="Nunito"/>
                <a:sym typeface="Nunito"/>
              </a:rPr>
              <a:t> </a:t>
            </a:r>
            <a:endParaRPr sz="1800">
              <a:solidFill>
                <a:schemeClr val="lt1"/>
              </a:solidFill>
              <a:latin typeface="Nunito"/>
              <a:ea typeface="Nunito"/>
              <a:cs typeface="Nunito"/>
              <a:sym typeface="Nunito"/>
            </a:endParaRPr>
          </a:p>
          <a:p>
            <a:pPr marL="457200" lvl="0" indent="-342900" algn="l" rtl="0">
              <a:lnSpc>
                <a:spcPct val="115000"/>
              </a:lnSpc>
              <a:spcBef>
                <a:spcPts val="0"/>
              </a:spcBef>
              <a:spcAft>
                <a:spcPts val="0"/>
              </a:spcAft>
              <a:buClr>
                <a:schemeClr val="lt1"/>
              </a:buClr>
              <a:buSzPts val="1800"/>
              <a:buFont typeface="Nunito"/>
              <a:buChar char="●"/>
            </a:pPr>
            <a:r>
              <a:rPr lang="en" sz="1800">
                <a:solidFill>
                  <a:schemeClr val="lt1"/>
                </a:solidFill>
                <a:latin typeface="Nunito"/>
                <a:ea typeface="Nunito"/>
                <a:cs typeface="Nunito"/>
                <a:sym typeface="Nunito"/>
              </a:rPr>
              <a:t> </a:t>
            </a:r>
            <a:endParaRPr sz="1800">
              <a:solidFill>
                <a:schemeClr val="lt1"/>
              </a:solidFill>
              <a:latin typeface="Nunito"/>
              <a:ea typeface="Nunito"/>
              <a:cs typeface="Nunito"/>
              <a:sym typeface="Nunito"/>
            </a:endParaRPr>
          </a:p>
          <a:p>
            <a:pPr marL="457200" lvl="0" indent="-342900" algn="l" rtl="0">
              <a:lnSpc>
                <a:spcPct val="115000"/>
              </a:lnSpc>
              <a:spcBef>
                <a:spcPts val="0"/>
              </a:spcBef>
              <a:spcAft>
                <a:spcPts val="0"/>
              </a:spcAft>
              <a:buClr>
                <a:schemeClr val="lt1"/>
              </a:buClr>
              <a:buSzPts val="1800"/>
              <a:buFont typeface="Nunito"/>
              <a:buChar char="●"/>
            </a:pPr>
            <a:r>
              <a:rPr lang="en" sz="1800">
                <a:solidFill>
                  <a:schemeClr val="lt1"/>
                </a:solidFill>
                <a:latin typeface="Nunito"/>
                <a:ea typeface="Nunito"/>
                <a:cs typeface="Nunito"/>
                <a:sym typeface="Nunito"/>
              </a:rPr>
              <a:t> </a:t>
            </a:r>
            <a:endParaRPr sz="1800">
              <a:solidFill>
                <a:schemeClr val="lt1"/>
              </a:solidFill>
              <a:latin typeface="Nunito"/>
              <a:ea typeface="Nunito"/>
              <a:cs typeface="Nunito"/>
              <a:sym typeface="Nunito"/>
            </a:endParaRPr>
          </a:p>
          <a:p>
            <a:pPr marL="0" lvl="0" indent="0" algn="l" rtl="0">
              <a:lnSpc>
                <a:spcPct val="115000"/>
              </a:lnSpc>
              <a:spcBef>
                <a:spcPts val="800"/>
              </a:spcBef>
              <a:spcAft>
                <a:spcPts val="0"/>
              </a:spcAft>
              <a:buNone/>
            </a:pPr>
            <a:r>
              <a:rPr lang="en" sz="1800">
                <a:solidFill>
                  <a:schemeClr val="lt1"/>
                </a:solidFill>
                <a:latin typeface="Nunito"/>
                <a:ea typeface="Nunito"/>
                <a:cs typeface="Nunito"/>
                <a:sym typeface="Nunito"/>
              </a:rPr>
              <a:t> </a:t>
            </a:r>
            <a:r>
              <a:rPr lang="en" sz="1800">
                <a:solidFill>
                  <a:srgbClr val="FFFFFF"/>
                </a:solidFill>
                <a:latin typeface="Nunito"/>
                <a:ea typeface="Nunito"/>
                <a:cs typeface="Nunito"/>
                <a:sym typeface="Nunito"/>
              </a:rPr>
              <a:t> </a:t>
            </a:r>
            <a:endParaRPr sz="1800">
              <a:solidFill>
                <a:srgbClr val="FFFFFF"/>
              </a:solidFill>
              <a:latin typeface="Nunito"/>
              <a:ea typeface="Nunito"/>
              <a:cs typeface="Nunito"/>
              <a:sym typeface="Nunito"/>
            </a:endParaRPr>
          </a:p>
          <a:p>
            <a:pPr marL="0" lvl="0" indent="0" algn="ctr" rtl="0">
              <a:lnSpc>
                <a:spcPct val="115000"/>
              </a:lnSpc>
              <a:spcBef>
                <a:spcPts val="800"/>
              </a:spcBef>
              <a:spcAft>
                <a:spcPts val="0"/>
              </a:spcAft>
              <a:buNone/>
            </a:pPr>
            <a:endParaRPr sz="1800">
              <a:solidFill>
                <a:srgbClr val="FFFFFF"/>
              </a:solidFill>
              <a:latin typeface="Nunito"/>
              <a:ea typeface="Nunito"/>
              <a:cs typeface="Nunito"/>
              <a:sym typeface="Nunito"/>
            </a:endParaRPr>
          </a:p>
          <a:p>
            <a:pPr marL="0" lvl="0" indent="0" algn="ctr" rtl="0">
              <a:lnSpc>
                <a:spcPct val="115000"/>
              </a:lnSpc>
              <a:spcBef>
                <a:spcPts val="800"/>
              </a:spcBef>
              <a:spcAft>
                <a:spcPts val="800"/>
              </a:spcAft>
              <a:buNone/>
            </a:pPr>
            <a:endParaRPr sz="1800">
              <a:solidFill>
                <a:srgbClr val="FFFFFF"/>
              </a:solidFill>
              <a:latin typeface="Nunito"/>
              <a:ea typeface="Nunito"/>
              <a:cs typeface="Nunito"/>
              <a:sym typeface="Nuni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30"/>
          <p:cNvSpPr txBox="1">
            <a:spLocks noGrp="1"/>
          </p:cNvSpPr>
          <p:nvPr>
            <p:ph type="ctrTitle" idx="4294967295"/>
          </p:nvPr>
        </p:nvSpPr>
        <p:spPr>
          <a:xfrm>
            <a:off x="977075" y="197125"/>
            <a:ext cx="7184400" cy="7224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5200">
                <a:solidFill>
                  <a:schemeClr val="accent5"/>
                </a:solidFill>
              </a:rPr>
              <a:t>Energy</a:t>
            </a:r>
            <a:endParaRPr sz="5200">
              <a:solidFill>
                <a:schemeClr val="accent5"/>
              </a:solidFill>
            </a:endParaRPr>
          </a:p>
        </p:txBody>
      </p:sp>
      <p:sp>
        <p:nvSpPr>
          <p:cNvPr id="162" name="Google Shape;162;p30"/>
          <p:cNvSpPr txBox="1"/>
          <p:nvPr/>
        </p:nvSpPr>
        <p:spPr>
          <a:xfrm>
            <a:off x="661825" y="1126800"/>
            <a:ext cx="7905900" cy="3448800"/>
          </a:xfrm>
          <a:prstGeom prst="rect">
            <a:avLst/>
          </a:prstGeom>
          <a:noFill/>
          <a:ln>
            <a:noFill/>
          </a:ln>
        </p:spPr>
        <p:txBody>
          <a:bodyPr spcFirstLastPara="1" wrap="square" lIns="0" tIns="0" rIns="0" bIns="0" anchor="t" anchorCtr="0">
            <a:noAutofit/>
          </a:bodyPr>
          <a:lstStyle/>
          <a:p>
            <a:pPr marL="457200" lvl="0" indent="-342900" algn="l" rtl="0">
              <a:lnSpc>
                <a:spcPct val="115000"/>
              </a:lnSpc>
              <a:spcBef>
                <a:spcPts val="0"/>
              </a:spcBef>
              <a:spcAft>
                <a:spcPts val="0"/>
              </a:spcAft>
              <a:buClr>
                <a:srgbClr val="FFFFFF"/>
              </a:buClr>
              <a:buSzPts val="1800"/>
              <a:buFont typeface="Nunito"/>
              <a:buChar char="●"/>
            </a:pPr>
            <a:r>
              <a:rPr lang="en" sz="1800">
                <a:solidFill>
                  <a:srgbClr val="FFFFFF"/>
                </a:solidFill>
                <a:latin typeface="Nunito"/>
                <a:ea typeface="Nunito"/>
                <a:cs typeface="Nunito"/>
                <a:sym typeface="Nunito"/>
              </a:rPr>
              <a:t>Energy is all around us! Energy can be stored in things. It can also be used to make things change and move. </a:t>
            </a:r>
            <a:endParaRPr sz="1800">
              <a:solidFill>
                <a:srgbClr val="FFFFFF"/>
              </a:solidFill>
              <a:latin typeface="Nunito"/>
              <a:ea typeface="Nunito"/>
              <a:cs typeface="Nunito"/>
              <a:sym typeface="Nunito"/>
            </a:endParaRPr>
          </a:p>
          <a:p>
            <a:pPr marL="457200" lvl="0" indent="-342900" algn="l" rtl="0">
              <a:lnSpc>
                <a:spcPct val="115000"/>
              </a:lnSpc>
              <a:spcBef>
                <a:spcPts val="0"/>
              </a:spcBef>
              <a:spcAft>
                <a:spcPts val="0"/>
              </a:spcAft>
              <a:buClr>
                <a:srgbClr val="FFFFFF"/>
              </a:buClr>
              <a:buSzPts val="1800"/>
              <a:buFont typeface="Nunito"/>
              <a:buChar char="●"/>
            </a:pPr>
            <a:r>
              <a:rPr lang="en" sz="1800">
                <a:solidFill>
                  <a:srgbClr val="FFFFFF"/>
                </a:solidFill>
                <a:latin typeface="Nunito"/>
                <a:ea typeface="Nunito"/>
                <a:cs typeface="Nunito"/>
                <a:sym typeface="Nunito"/>
              </a:rPr>
              <a:t>We has energy stored in our food. We use that energy when we run and play!</a:t>
            </a:r>
            <a:endParaRPr sz="1800">
              <a:solidFill>
                <a:srgbClr val="FFFFFF"/>
              </a:solidFill>
              <a:latin typeface="Nunito"/>
              <a:ea typeface="Nunito"/>
              <a:cs typeface="Nunito"/>
              <a:sym typeface="Nunito"/>
            </a:endParaRPr>
          </a:p>
          <a:p>
            <a:pPr marL="457200" lvl="0" indent="-342900" algn="l" rtl="0">
              <a:lnSpc>
                <a:spcPct val="115000"/>
              </a:lnSpc>
              <a:spcBef>
                <a:spcPts val="0"/>
              </a:spcBef>
              <a:spcAft>
                <a:spcPts val="0"/>
              </a:spcAft>
              <a:buClr>
                <a:srgbClr val="FFFFFF"/>
              </a:buClr>
              <a:buSzPts val="1800"/>
              <a:buFont typeface="Nunito"/>
              <a:buChar char="●"/>
            </a:pPr>
            <a:r>
              <a:rPr lang="en" sz="1800">
                <a:solidFill>
                  <a:srgbClr val="FFFFFF"/>
                </a:solidFill>
                <a:latin typeface="Nunito"/>
                <a:ea typeface="Nunito"/>
                <a:cs typeface="Nunito"/>
                <a:sym typeface="Nunito"/>
              </a:rPr>
              <a:t>Here are some types of </a:t>
            </a:r>
            <a:r>
              <a:rPr lang="en" sz="1800" u="sng">
                <a:solidFill>
                  <a:schemeClr val="hlink"/>
                </a:solidFill>
                <a:latin typeface="Nunito"/>
                <a:ea typeface="Nunito"/>
                <a:cs typeface="Nunito"/>
                <a:sym typeface="Nunito"/>
                <a:hlinkClick r:id="rId3"/>
              </a:rPr>
              <a:t>energy</a:t>
            </a:r>
            <a:r>
              <a:rPr lang="en" sz="1800">
                <a:solidFill>
                  <a:srgbClr val="FFFFFF"/>
                </a:solidFill>
                <a:latin typeface="Nunito"/>
                <a:ea typeface="Nunito"/>
                <a:cs typeface="Nunito"/>
                <a:sym typeface="Nunito"/>
              </a:rPr>
              <a:t>:</a:t>
            </a:r>
            <a:endParaRPr sz="1800">
              <a:solidFill>
                <a:srgbClr val="FFFFFF"/>
              </a:solidFill>
              <a:latin typeface="Nunito"/>
              <a:ea typeface="Nunito"/>
              <a:cs typeface="Nunito"/>
              <a:sym typeface="Nunito"/>
            </a:endParaRPr>
          </a:p>
          <a:p>
            <a:pPr marL="914400" lvl="1" indent="-342900" algn="l" rtl="0">
              <a:lnSpc>
                <a:spcPct val="115000"/>
              </a:lnSpc>
              <a:spcBef>
                <a:spcPts val="0"/>
              </a:spcBef>
              <a:spcAft>
                <a:spcPts val="0"/>
              </a:spcAft>
              <a:buClr>
                <a:srgbClr val="FFFFFF"/>
              </a:buClr>
              <a:buSzPts val="1800"/>
              <a:buFont typeface="Nunito"/>
              <a:buChar char="○"/>
            </a:pPr>
            <a:r>
              <a:rPr lang="en" sz="1800">
                <a:solidFill>
                  <a:srgbClr val="FFFFFF"/>
                </a:solidFill>
                <a:latin typeface="Nunito"/>
                <a:ea typeface="Nunito"/>
                <a:cs typeface="Nunito"/>
                <a:sym typeface="Nunito"/>
              </a:rPr>
              <a:t>Chemical energy: energy that is stored in chemicals and is involved in reactions. </a:t>
            </a:r>
            <a:endParaRPr sz="1800">
              <a:solidFill>
                <a:srgbClr val="FFFFFF"/>
              </a:solidFill>
              <a:latin typeface="Nunito"/>
              <a:ea typeface="Nunito"/>
              <a:cs typeface="Nunito"/>
              <a:sym typeface="Nunito"/>
            </a:endParaRPr>
          </a:p>
          <a:p>
            <a:pPr marL="914400" lvl="1" indent="-342900" algn="l" rtl="0">
              <a:lnSpc>
                <a:spcPct val="115000"/>
              </a:lnSpc>
              <a:spcBef>
                <a:spcPts val="0"/>
              </a:spcBef>
              <a:spcAft>
                <a:spcPts val="0"/>
              </a:spcAft>
              <a:buClr>
                <a:srgbClr val="FFFFFF"/>
              </a:buClr>
              <a:buSzPts val="1800"/>
              <a:buFont typeface="Nunito"/>
              <a:buChar char="○"/>
            </a:pPr>
            <a:r>
              <a:rPr lang="en" sz="1800">
                <a:solidFill>
                  <a:srgbClr val="FFFFFF"/>
                </a:solidFill>
                <a:latin typeface="Nunito"/>
                <a:ea typeface="Nunito"/>
                <a:cs typeface="Nunito"/>
                <a:sym typeface="Nunito"/>
              </a:rPr>
              <a:t>Heat (thermal) energy: energy in the form of heat. </a:t>
            </a:r>
            <a:endParaRPr sz="1800">
              <a:solidFill>
                <a:srgbClr val="FFFFFF"/>
              </a:solidFill>
              <a:latin typeface="Nunito"/>
              <a:ea typeface="Nunito"/>
              <a:cs typeface="Nunito"/>
              <a:sym typeface="Nunito"/>
            </a:endParaRPr>
          </a:p>
          <a:p>
            <a:pPr marL="914400" lvl="1" indent="-342900" algn="l" rtl="0">
              <a:lnSpc>
                <a:spcPct val="115000"/>
              </a:lnSpc>
              <a:spcBef>
                <a:spcPts val="0"/>
              </a:spcBef>
              <a:spcAft>
                <a:spcPts val="0"/>
              </a:spcAft>
              <a:buClr>
                <a:srgbClr val="FFFFFF"/>
              </a:buClr>
              <a:buSzPts val="1800"/>
              <a:buFont typeface="Nunito"/>
              <a:buChar char="○"/>
            </a:pPr>
            <a:r>
              <a:rPr lang="en" sz="1800">
                <a:solidFill>
                  <a:srgbClr val="FFFFFF"/>
                </a:solidFill>
                <a:latin typeface="Nunito"/>
                <a:ea typeface="Nunito"/>
                <a:cs typeface="Nunito"/>
                <a:sym typeface="Nunito"/>
              </a:rPr>
              <a:t>Mechanical (motion) energy: energy in the form of movement. </a:t>
            </a:r>
            <a:endParaRPr sz="1800">
              <a:solidFill>
                <a:srgbClr val="FFFFFF"/>
              </a:solidFill>
              <a:latin typeface="Nunito"/>
              <a:ea typeface="Nunito"/>
              <a:cs typeface="Nunito"/>
              <a:sym typeface="Nunito"/>
            </a:endParaRPr>
          </a:p>
          <a:p>
            <a:pPr marL="457200" lvl="0" indent="-342900" algn="l" rtl="0">
              <a:lnSpc>
                <a:spcPct val="115000"/>
              </a:lnSpc>
              <a:spcBef>
                <a:spcPts val="0"/>
              </a:spcBef>
              <a:spcAft>
                <a:spcPts val="0"/>
              </a:spcAft>
              <a:buClr>
                <a:srgbClr val="FFFFFF"/>
              </a:buClr>
              <a:buSzPts val="1800"/>
              <a:buFont typeface="Nunito"/>
              <a:buChar char="●"/>
            </a:pPr>
            <a:r>
              <a:rPr lang="en" sz="1800">
                <a:solidFill>
                  <a:srgbClr val="FFFFFF"/>
                </a:solidFill>
                <a:latin typeface="Nunito"/>
                <a:ea typeface="Nunito"/>
                <a:cs typeface="Nunito"/>
                <a:sym typeface="Nunito"/>
              </a:rPr>
              <a:t>When do you see these forms of energy in your everyday life? Can you think of other types of energy you see? </a:t>
            </a:r>
            <a:endParaRPr sz="1800">
              <a:solidFill>
                <a:srgbClr val="FFFFFF"/>
              </a:solidFill>
              <a:latin typeface="Nunito"/>
              <a:ea typeface="Nunito"/>
              <a:cs typeface="Nunito"/>
              <a:sym typeface="Nunito"/>
            </a:endParaRPr>
          </a:p>
          <a:p>
            <a:pPr marL="914400" lvl="0" indent="0" algn="l" rtl="0">
              <a:lnSpc>
                <a:spcPct val="115000"/>
              </a:lnSpc>
              <a:spcBef>
                <a:spcPts val="800"/>
              </a:spcBef>
              <a:spcAft>
                <a:spcPts val="0"/>
              </a:spcAft>
              <a:buNone/>
            </a:pPr>
            <a:endParaRPr sz="1800">
              <a:solidFill>
                <a:srgbClr val="FFFFFF"/>
              </a:solidFill>
              <a:latin typeface="Nunito"/>
              <a:ea typeface="Nunito"/>
              <a:cs typeface="Nunito"/>
              <a:sym typeface="Nunito"/>
            </a:endParaRPr>
          </a:p>
          <a:p>
            <a:pPr marL="0" lvl="0" indent="0" algn="ctr" rtl="0">
              <a:lnSpc>
                <a:spcPct val="115000"/>
              </a:lnSpc>
              <a:spcBef>
                <a:spcPts val="800"/>
              </a:spcBef>
              <a:spcAft>
                <a:spcPts val="0"/>
              </a:spcAft>
              <a:buNone/>
            </a:pPr>
            <a:endParaRPr sz="1800">
              <a:solidFill>
                <a:srgbClr val="FFFFFF"/>
              </a:solidFill>
              <a:latin typeface="Nunito"/>
              <a:ea typeface="Nunito"/>
              <a:cs typeface="Nunito"/>
              <a:sym typeface="Nunito"/>
            </a:endParaRPr>
          </a:p>
          <a:p>
            <a:pPr marL="0" lvl="0" indent="0" algn="ctr" rtl="0">
              <a:lnSpc>
                <a:spcPct val="115000"/>
              </a:lnSpc>
              <a:spcBef>
                <a:spcPts val="800"/>
              </a:spcBef>
              <a:spcAft>
                <a:spcPts val="800"/>
              </a:spcAft>
              <a:buNone/>
            </a:pPr>
            <a:endParaRPr sz="1800">
              <a:solidFill>
                <a:srgbClr val="FFFFFF"/>
              </a:solidFill>
              <a:latin typeface="Nunito"/>
              <a:ea typeface="Nunito"/>
              <a:cs typeface="Nunito"/>
              <a:sym typeface="Nuni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31"/>
          <p:cNvSpPr txBox="1">
            <a:spLocks noGrp="1"/>
          </p:cNvSpPr>
          <p:nvPr>
            <p:ph type="ctrTitle" idx="4294967295"/>
          </p:nvPr>
        </p:nvSpPr>
        <p:spPr>
          <a:xfrm>
            <a:off x="977075" y="197125"/>
            <a:ext cx="7184400" cy="7224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5200">
                <a:solidFill>
                  <a:schemeClr val="accent5"/>
                </a:solidFill>
              </a:rPr>
              <a:t>Energy Transfer</a:t>
            </a:r>
            <a:endParaRPr sz="5200">
              <a:solidFill>
                <a:schemeClr val="accent5"/>
              </a:solidFill>
            </a:endParaRPr>
          </a:p>
        </p:txBody>
      </p:sp>
      <p:sp>
        <p:nvSpPr>
          <p:cNvPr id="168" name="Google Shape;168;p31"/>
          <p:cNvSpPr txBox="1"/>
          <p:nvPr/>
        </p:nvSpPr>
        <p:spPr>
          <a:xfrm>
            <a:off x="661825" y="1098125"/>
            <a:ext cx="7905900" cy="3477600"/>
          </a:xfrm>
          <a:prstGeom prst="rect">
            <a:avLst/>
          </a:prstGeom>
          <a:noFill/>
          <a:ln>
            <a:noFill/>
          </a:ln>
        </p:spPr>
        <p:txBody>
          <a:bodyPr spcFirstLastPara="1" wrap="square" lIns="0" tIns="0" rIns="0" bIns="0" anchor="t" anchorCtr="0">
            <a:noAutofit/>
          </a:bodyPr>
          <a:lstStyle/>
          <a:p>
            <a:pPr marL="457200" lvl="0" indent="-342900" algn="l" rtl="0">
              <a:lnSpc>
                <a:spcPct val="115000"/>
              </a:lnSpc>
              <a:spcBef>
                <a:spcPts val="0"/>
              </a:spcBef>
              <a:spcAft>
                <a:spcPts val="0"/>
              </a:spcAft>
              <a:buClr>
                <a:srgbClr val="FFFFFF"/>
              </a:buClr>
              <a:buSzPts val="1800"/>
              <a:buFont typeface="Nunito"/>
              <a:buChar char="●"/>
            </a:pPr>
            <a:r>
              <a:rPr lang="en" sz="1800">
                <a:solidFill>
                  <a:srgbClr val="FFFFFF"/>
                </a:solidFill>
                <a:latin typeface="Nunito"/>
                <a:ea typeface="Nunito"/>
                <a:cs typeface="Nunito"/>
                <a:sym typeface="Nunito"/>
              </a:rPr>
              <a:t>Energy comes in all forms! Some examples are heat energy, electrical energy, sound energy, and light energy. </a:t>
            </a:r>
            <a:endParaRPr sz="1800">
              <a:solidFill>
                <a:srgbClr val="FFFFFF"/>
              </a:solidFill>
              <a:latin typeface="Nunito"/>
              <a:ea typeface="Nunito"/>
              <a:cs typeface="Nunito"/>
              <a:sym typeface="Nunito"/>
            </a:endParaRPr>
          </a:p>
          <a:p>
            <a:pPr marL="457200" lvl="0" indent="-342900" algn="l" rtl="0">
              <a:lnSpc>
                <a:spcPct val="115000"/>
              </a:lnSpc>
              <a:spcBef>
                <a:spcPts val="0"/>
              </a:spcBef>
              <a:spcAft>
                <a:spcPts val="0"/>
              </a:spcAft>
              <a:buClr>
                <a:srgbClr val="FFFFFF"/>
              </a:buClr>
              <a:buSzPts val="1800"/>
              <a:buFont typeface="Nunito"/>
              <a:buChar char="●"/>
            </a:pPr>
            <a:r>
              <a:rPr lang="en" sz="1800">
                <a:solidFill>
                  <a:srgbClr val="FFFFFF"/>
                </a:solidFill>
                <a:latin typeface="Nunito"/>
                <a:ea typeface="Nunito"/>
                <a:cs typeface="Nunito"/>
                <a:sym typeface="Nunito"/>
              </a:rPr>
              <a:t>Energy can be transferred, or converted, from one form to another. </a:t>
            </a:r>
            <a:endParaRPr sz="1800">
              <a:solidFill>
                <a:srgbClr val="FFFFFF"/>
              </a:solidFill>
              <a:latin typeface="Nunito"/>
              <a:ea typeface="Nunito"/>
              <a:cs typeface="Nunito"/>
              <a:sym typeface="Nunito"/>
            </a:endParaRPr>
          </a:p>
          <a:p>
            <a:pPr marL="914400" lvl="1" indent="-342900" algn="l" rtl="0">
              <a:lnSpc>
                <a:spcPct val="115000"/>
              </a:lnSpc>
              <a:spcBef>
                <a:spcPts val="0"/>
              </a:spcBef>
              <a:spcAft>
                <a:spcPts val="0"/>
              </a:spcAft>
              <a:buClr>
                <a:srgbClr val="FFFFFF"/>
              </a:buClr>
              <a:buSzPts val="1800"/>
              <a:buFont typeface="Nunito"/>
              <a:buChar char="○"/>
            </a:pPr>
            <a:r>
              <a:rPr lang="en" sz="1800">
                <a:solidFill>
                  <a:srgbClr val="FFFFFF"/>
                </a:solidFill>
                <a:latin typeface="Nunito"/>
                <a:ea typeface="Nunito"/>
                <a:cs typeface="Nunito"/>
                <a:sym typeface="Nunito"/>
              </a:rPr>
              <a:t>When we eat food and then move around, we transfer chemical (stored) stored in food to mechanical (movement) energy. </a:t>
            </a:r>
            <a:endParaRPr sz="1800">
              <a:solidFill>
                <a:srgbClr val="FFFFFF"/>
              </a:solidFill>
              <a:latin typeface="Nunito"/>
              <a:ea typeface="Nunito"/>
              <a:cs typeface="Nunito"/>
              <a:sym typeface="Nunito"/>
            </a:endParaRPr>
          </a:p>
          <a:p>
            <a:pPr marL="914400" lvl="1" indent="-342900" algn="l" rtl="0">
              <a:lnSpc>
                <a:spcPct val="115000"/>
              </a:lnSpc>
              <a:spcBef>
                <a:spcPts val="0"/>
              </a:spcBef>
              <a:spcAft>
                <a:spcPts val="0"/>
              </a:spcAft>
              <a:buClr>
                <a:srgbClr val="FFFFFF"/>
              </a:buClr>
              <a:buSzPts val="1800"/>
              <a:buFont typeface="Nunito"/>
              <a:buChar char="○"/>
            </a:pPr>
            <a:r>
              <a:rPr lang="en" sz="1800">
                <a:solidFill>
                  <a:srgbClr val="FFFFFF"/>
                </a:solidFill>
                <a:latin typeface="Nunito"/>
                <a:ea typeface="Nunito"/>
                <a:cs typeface="Nunito"/>
                <a:sym typeface="Nunito"/>
              </a:rPr>
              <a:t>When we use a toaster oven, we transfer electrical energy from the wires in the wall to heat energy to toast our bread. </a:t>
            </a:r>
            <a:endParaRPr sz="1800">
              <a:solidFill>
                <a:srgbClr val="FFFFFF"/>
              </a:solidFill>
              <a:latin typeface="Nunito"/>
              <a:ea typeface="Nunito"/>
              <a:cs typeface="Nunito"/>
              <a:sym typeface="Nunito"/>
            </a:endParaRPr>
          </a:p>
          <a:p>
            <a:pPr marL="457200" lvl="0" indent="-342900" algn="l" rtl="0">
              <a:lnSpc>
                <a:spcPct val="115000"/>
              </a:lnSpc>
              <a:spcBef>
                <a:spcPts val="0"/>
              </a:spcBef>
              <a:spcAft>
                <a:spcPts val="0"/>
              </a:spcAft>
              <a:buClr>
                <a:srgbClr val="FFFFFF"/>
              </a:buClr>
              <a:buSzPts val="1800"/>
              <a:buFont typeface="Nunito"/>
              <a:buChar char="●"/>
            </a:pPr>
            <a:r>
              <a:rPr lang="en" sz="1800">
                <a:solidFill>
                  <a:srgbClr val="FFFFFF"/>
                </a:solidFill>
                <a:latin typeface="Nunito"/>
                <a:ea typeface="Nunito"/>
                <a:cs typeface="Nunito"/>
                <a:sym typeface="Nunito"/>
              </a:rPr>
              <a:t>Can you think of another time in your everyday life where you see an energy transfer? </a:t>
            </a:r>
            <a:endParaRPr sz="1800">
              <a:solidFill>
                <a:srgbClr val="FFFFFF"/>
              </a:solidFill>
              <a:latin typeface="Nunito"/>
              <a:ea typeface="Nunito"/>
              <a:cs typeface="Nunito"/>
              <a:sym typeface="Nunito"/>
            </a:endParaRPr>
          </a:p>
          <a:p>
            <a:pPr marL="457200" lvl="0" indent="0" algn="l" rtl="0">
              <a:lnSpc>
                <a:spcPct val="115000"/>
              </a:lnSpc>
              <a:spcBef>
                <a:spcPts val="800"/>
              </a:spcBef>
              <a:spcAft>
                <a:spcPts val="0"/>
              </a:spcAft>
              <a:buNone/>
            </a:pPr>
            <a:endParaRPr sz="1800">
              <a:solidFill>
                <a:srgbClr val="FFFFFF"/>
              </a:solidFill>
              <a:latin typeface="Nunito"/>
              <a:ea typeface="Nunito"/>
              <a:cs typeface="Nunito"/>
              <a:sym typeface="Nunito"/>
            </a:endParaRPr>
          </a:p>
          <a:p>
            <a:pPr marL="457200" lvl="0" indent="0" algn="l" rtl="0">
              <a:lnSpc>
                <a:spcPct val="115000"/>
              </a:lnSpc>
              <a:spcBef>
                <a:spcPts val="800"/>
              </a:spcBef>
              <a:spcAft>
                <a:spcPts val="0"/>
              </a:spcAft>
              <a:buNone/>
            </a:pPr>
            <a:endParaRPr sz="1800">
              <a:solidFill>
                <a:srgbClr val="FFFFFF"/>
              </a:solidFill>
              <a:latin typeface="Nunito"/>
              <a:ea typeface="Nunito"/>
              <a:cs typeface="Nunito"/>
              <a:sym typeface="Nunito"/>
            </a:endParaRPr>
          </a:p>
          <a:p>
            <a:pPr marL="457200" lvl="0" indent="0" algn="l" rtl="0">
              <a:lnSpc>
                <a:spcPct val="115000"/>
              </a:lnSpc>
              <a:spcBef>
                <a:spcPts val="800"/>
              </a:spcBef>
              <a:spcAft>
                <a:spcPts val="0"/>
              </a:spcAft>
              <a:buNone/>
            </a:pPr>
            <a:endParaRPr sz="1800">
              <a:solidFill>
                <a:srgbClr val="FFFFFF"/>
              </a:solidFill>
              <a:latin typeface="Nunito"/>
              <a:ea typeface="Nunito"/>
              <a:cs typeface="Nunito"/>
              <a:sym typeface="Nunito"/>
            </a:endParaRPr>
          </a:p>
          <a:p>
            <a:pPr marL="457200" lvl="0" indent="0" algn="l" rtl="0">
              <a:lnSpc>
                <a:spcPct val="115000"/>
              </a:lnSpc>
              <a:spcBef>
                <a:spcPts val="800"/>
              </a:spcBef>
              <a:spcAft>
                <a:spcPts val="0"/>
              </a:spcAft>
              <a:buNone/>
            </a:pPr>
            <a:endParaRPr sz="1800">
              <a:solidFill>
                <a:srgbClr val="FFFFFF"/>
              </a:solidFill>
              <a:latin typeface="Nunito"/>
              <a:ea typeface="Nunito"/>
              <a:cs typeface="Nunito"/>
              <a:sym typeface="Nunito"/>
            </a:endParaRPr>
          </a:p>
          <a:p>
            <a:pPr marL="457200" lvl="0" indent="0" algn="l" rtl="0">
              <a:lnSpc>
                <a:spcPct val="115000"/>
              </a:lnSpc>
              <a:spcBef>
                <a:spcPts val="800"/>
              </a:spcBef>
              <a:spcAft>
                <a:spcPts val="0"/>
              </a:spcAft>
              <a:buNone/>
            </a:pPr>
            <a:endParaRPr sz="1800">
              <a:solidFill>
                <a:srgbClr val="FFFFFF"/>
              </a:solidFill>
              <a:latin typeface="Nunito"/>
              <a:ea typeface="Nunito"/>
              <a:cs typeface="Nunito"/>
              <a:sym typeface="Nunito"/>
            </a:endParaRPr>
          </a:p>
          <a:p>
            <a:pPr marL="457200" lvl="0" indent="0" algn="l" rtl="0">
              <a:lnSpc>
                <a:spcPct val="115000"/>
              </a:lnSpc>
              <a:spcBef>
                <a:spcPts val="800"/>
              </a:spcBef>
              <a:spcAft>
                <a:spcPts val="0"/>
              </a:spcAft>
              <a:buNone/>
            </a:pPr>
            <a:endParaRPr sz="1800">
              <a:solidFill>
                <a:srgbClr val="FFFFFF"/>
              </a:solidFill>
              <a:latin typeface="Nunito"/>
              <a:ea typeface="Nunito"/>
              <a:cs typeface="Nunito"/>
              <a:sym typeface="Nunito"/>
            </a:endParaRPr>
          </a:p>
          <a:p>
            <a:pPr marL="457200" lvl="0" indent="0" algn="l" rtl="0">
              <a:lnSpc>
                <a:spcPct val="115000"/>
              </a:lnSpc>
              <a:spcBef>
                <a:spcPts val="800"/>
              </a:spcBef>
              <a:spcAft>
                <a:spcPts val="0"/>
              </a:spcAft>
              <a:buNone/>
            </a:pPr>
            <a:endParaRPr sz="1800">
              <a:solidFill>
                <a:srgbClr val="FFFFFF"/>
              </a:solidFill>
              <a:latin typeface="Nunito"/>
              <a:ea typeface="Nunito"/>
              <a:cs typeface="Nunito"/>
              <a:sym typeface="Nunito"/>
            </a:endParaRPr>
          </a:p>
          <a:p>
            <a:pPr marL="0" lvl="0" indent="0" algn="ctr" rtl="0">
              <a:lnSpc>
                <a:spcPct val="115000"/>
              </a:lnSpc>
              <a:spcBef>
                <a:spcPts val="800"/>
              </a:spcBef>
              <a:spcAft>
                <a:spcPts val="0"/>
              </a:spcAft>
              <a:buNone/>
            </a:pPr>
            <a:endParaRPr sz="1800">
              <a:solidFill>
                <a:srgbClr val="FFFFFF"/>
              </a:solidFill>
              <a:latin typeface="Nunito"/>
              <a:ea typeface="Nunito"/>
              <a:cs typeface="Nunito"/>
              <a:sym typeface="Nunito"/>
            </a:endParaRPr>
          </a:p>
          <a:p>
            <a:pPr marL="0" lvl="0" indent="0" algn="ctr" rtl="0">
              <a:lnSpc>
                <a:spcPct val="115000"/>
              </a:lnSpc>
              <a:spcBef>
                <a:spcPts val="800"/>
              </a:spcBef>
              <a:spcAft>
                <a:spcPts val="800"/>
              </a:spcAft>
              <a:buNone/>
            </a:pPr>
            <a:endParaRPr sz="1800">
              <a:solidFill>
                <a:srgbClr val="FFFFFF"/>
              </a:solidFill>
              <a:latin typeface="Nunito"/>
              <a:ea typeface="Nunito"/>
              <a:cs typeface="Nunito"/>
              <a:sym typeface="Nunito"/>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andys template">
  <a:themeElements>
    <a:clrScheme name="Custom 347">
      <a:dk1>
        <a:srgbClr val="353149"/>
      </a:dk1>
      <a:lt1>
        <a:srgbClr val="FFFFFF"/>
      </a:lt1>
      <a:dk2>
        <a:srgbClr val="9B8D99"/>
      </a:dk2>
      <a:lt2>
        <a:srgbClr val="E6E5EF"/>
      </a:lt2>
      <a:accent1>
        <a:srgbClr val="FC8172"/>
      </a:accent1>
      <a:accent2>
        <a:srgbClr val="DF4584"/>
      </a:accent2>
      <a:accent3>
        <a:srgbClr val="8579E1"/>
      </a:accent3>
      <a:accent4>
        <a:srgbClr val="432581"/>
      </a:accent4>
      <a:accent5>
        <a:srgbClr val="E5C771"/>
      </a:accent5>
      <a:accent6>
        <a:srgbClr val="DB951D"/>
      </a:accent6>
      <a:hlink>
        <a:srgbClr val="432581"/>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934</Words>
  <Application>Microsoft Office PowerPoint</Application>
  <PresentationFormat>On-screen Show (16:9)</PresentationFormat>
  <Paragraphs>149</Paragraphs>
  <Slides>11</Slides>
  <Notes>11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11</vt:i4>
      </vt:variant>
    </vt:vector>
  </HeadingPairs>
  <TitlesOfParts>
    <vt:vector size="16" baseType="lpstr">
      <vt:lpstr>Arial</vt:lpstr>
      <vt:lpstr>Nunito</vt:lpstr>
      <vt:lpstr>Fredoka One</vt:lpstr>
      <vt:lpstr>Simple Light</vt:lpstr>
      <vt:lpstr>Sandys template</vt:lpstr>
      <vt:lpstr>The Boiler Room</vt:lpstr>
      <vt:lpstr>The Boiler Room #2</vt:lpstr>
      <vt:lpstr>Cause &amp; Effect</vt:lpstr>
      <vt:lpstr>Graphic Organizer</vt:lpstr>
      <vt:lpstr>Fuel</vt:lpstr>
      <vt:lpstr>Feature Article</vt:lpstr>
      <vt:lpstr>Class Share</vt:lpstr>
      <vt:lpstr>Energy</vt:lpstr>
      <vt:lpstr>Energy Transfer</vt:lpstr>
      <vt:lpstr>Experiment</vt:lpstr>
      <vt:lpstr>Exit Ticket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Monk, Anne A</cp:lastModifiedBy>
  <cp:revision>1</cp:revision>
  <dcterms:modified xsi:type="dcterms:W3CDTF">2025-06-03T23:43:18Z</dcterms:modified>
</cp:coreProperties>
</file>